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75" r:id="rId9"/>
    <p:sldId id="274" r:id="rId10"/>
    <p:sldId id="261" r:id="rId11"/>
    <p:sldId id="264" r:id="rId12"/>
    <p:sldId id="263" r:id="rId13"/>
    <p:sldId id="265" r:id="rId14"/>
    <p:sldId id="262" r:id="rId15"/>
    <p:sldId id="266" r:id="rId16"/>
    <p:sldId id="267" r:id="rId17"/>
    <p:sldId id="268" r:id="rId18"/>
    <p:sldId id="269" r:id="rId19"/>
    <p:sldId id="271" r:id="rId20"/>
    <p:sldId id="270" r:id="rId21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97F37D-74C2-40D2-B01E-DD39081DDA40}" v="3" dt="2025-10-06T03:22:28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660"/>
  </p:normalViewPr>
  <p:slideViewPr>
    <p:cSldViewPr snapToGrid="0">
      <p:cViewPr varScale="1">
        <p:scale>
          <a:sx n="59" d="100"/>
          <a:sy n="59" d="100"/>
        </p:scale>
        <p:origin x="4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 Faqih Al Ghifari" userId="4f13763a5568070d" providerId="LiveId" clId="{67C9D6CB-CAFD-4167-8433-8149C84A5300}"/>
    <pc:docChg chg="undo redo custSel addSld delSld modSld sldOrd">
      <pc:chgData name="M Faqih Al Ghifari" userId="4f13763a5568070d" providerId="LiveId" clId="{67C9D6CB-CAFD-4167-8433-8149C84A5300}" dt="2024-06-20T14:22:55.845" v="4261"/>
      <pc:docMkLst>
        <pc:docMk/>
      </pc:docMkLst>
      <pc:sldChg chg="addSp modSp mod modTransition modAnim">
        <pc:chgData name="M Faqih Al Ghifari" userId="4f13763a5568070d" providerId="LiveId" clId="{67C9D6CB-CAFD-4167-8433-8149C84A5300}" dt="2024-06-20T14:11:41.294" v="4213"/>
        <pc:sldMkLst>
          <pc:docMk/>
          <pc:sldMk cId="4037630102" sldId="256"/>
        </pc:sldMkLst>
      </pc:sldChg>
      <pc:sldChg chg="addSp delSp modSp mod modTransition delAnim modAnim">
        <pc:chgData name="M Faqih Al Ghifari" userId="4f13763a5568070d" providerId="LiveId" clId="{67C9D6CB-CAFD-4167-8433-8149C84A5300}" dt="2024-06-20T05:22:16.268" v="4085" actId="1037"/>
        <pc:sldMkLst>
          <pc:docMk/>
          <pc:sldMk cId="4039167177" sldId="257"/>
        </pc:sldMkLst>
      </pc:sldChg>
      <pc:sldChg chg="addSp modSp add mod modTransition modAnim">
        <pc:chgData name="M Faqih Al Ghifari" userId="4f13763a5568070d" providerId="LiveId" clId="{67C9D6CB-CAFD-4167-8433-8149C84A5300}" dt="2024-06-20T05:23:03.979" v="4086"/>
        <pc:sldMkLst>
          <pc:docMk/>
          <pc:sldMk cId="1140998911" sldId="258"/>
        </pc:sldMkLst>
      </pc:sldChg>
      <pc:sldChg chg="addSp delSp new del mod">
        <pc:chgData name="M Faqih Al Ghifari" userId="4f13763a5568070d" providerId="LiveId" clId="{67C9D6CB-CAFD-4167-8433-8149C84A5300}" dt="2024-06-14T05:57:25.915" v="350" actId="680"/>
        <pc:sldMkLst>
          <pc:docMk/>
          <pc:sldMk cId="1238279147" sldId="258"/>
        </pc:sldMkLst>
      </pc:sldChg>
      <pc:sldChg chg="modSp add del mod">
        <pc:chgData name="M Faqih Al Ghifari" userId="4f13763a5568070d" providerId="LiveId" clId="{67C9D6CB-CAFD-4167-8433-8149C84A5300}" dt="2024-06-14T05:58:36.385" v="360" actId="2890"/>
        <pc:sldMkLst>
          <pc:docMk/>
          <pc:sldMk cId="1557922908" sldId="258"/>
        </pc:sldMkLst>
      </pc:sldChg>
      <pc:sldChg chg="addSp modSp add mod ord modTransition modAnim">
        <pc:chgData name="M Faqih Al Ghifari" userId="4f13763a5568070d" providerId="LiveId" clId="{67C9D6CB-CAFD-4167-8433-8149C84A5300}" dt="2024-06-20T05:23:09.558" v="4087"/>
        <pc:sldMkLst>
          <pc:docMk/>
          <pc:sldMk cId="3220914208" sldId="259"/>
        </pc:sldMkLst>
      </pc:sldChg>
      <pc:sldChg chg="addSp delSp modSp add mod ord modTransition addAnim delAnim modAnim">
        <pc:chgData name="M Faqih Al Ghifari" userId="4f13763a5568070d" providerId="LiveId" clId="{67C9D6CB-CAFD-4167-8433-8149C84A5300}" dt="2024-06-20T05:49:06.787" v="4202" actId="1076"/>
        <pc:sldMkLst>
          <pc:docMk/>
          <pc:sldMk cId="313016728" sldId="260"/>
        </pc:sldMkLst>
      </pc:sldChg>
      <pc:sldChg chg="addSp delSp modSp add mod ord modTransition modAnim">
        <pc:chgData name="M Faqih Al Ghifari" userId="4f13763a5568070d" providerId="LiveId" clId="{67C9D6CB-CAFD-4167-8433-8149C84A5300}" dt="2024-06-20T05:23:27.318" v="4089"/>
        <pc:sldMkLst>
          <pc:docMk/>
          <pc:sldMk cId="2130066565" sldId="261"/>
        </pc:sldMkLst>
      </pc:sldChg>
      <pc:sldChg chg="addSp delSp modSp add mod ord modTransition delAnim modAnim">
        <pc:chgData name="M Faqih Al Ghifari" userId="4f13763a5568070d" providerId="LiveId" clId="{67C9D6CB-CAFD-4167-8433-8149C84A5300}" dt="2024-06-20T14:21:49.095" v="4253" actId="21"/>
        <pc:sldMkLst>
          <pc:docMk/>
          <pc:sldMk cId="3135358349" sldId="262"/>
        </pc:sldMkLst>
      </pc:sldChg>
      <pc:sldChg chg="addSp modSp add mod modAnim">
        <pc:chgData name="M Faqih Al Ghifari" userId="4f13763a5568070d" providerId="LiveId" clId="{67C9D6CB-CAFD-4167-8433-8149C84A5300}" dt="2024-06-20T05:48:25.053" v="4199"/>
        <pc:sldMkLst>
          <pc:docMk/>
          <pc:sldMk cId="968157279" sldId="263"/>
        </pc:sldMkLst>
      </pc:sldChg>
      <pc:sldChg chg="addSp delSp modSp new mod modTransition modAnim">
        <pc:chgData name="M Faqih Al Ghifari" userId="4f13763a5568070d" providerId="LiveId" clId="{67C9D6CB-CAFD-4167-8433-8149C84A5300}" dt="2024-06-20T14:15:35.566" v="4245" actId="1076"/>
        <pc:sldMkLst>
          <pc:docMk/>
          <pc:sldMk cId="820809420" sldId="264"/>
        </pc:sldMkLst>
      </pc:sldChg>
      <pc:sldChg chg="addSp modSp add mod modAnim">
        <pc:chgData name="M Faqih Al Ghifari" userId="4f13763a5568070d" providerId="LiveId" clId="{67C9D6CB-CAFD-4167-8433-8149C84A5300}" dt="2024-06-20T05:48:30.784" v="4200"/>
        <pc:sldMkLst>
          <pc:docMk/>
          <pc:sldMk cId="3380346601" sldId="265"/>
        </pc:sldMkLst>
      </pc:sldChg>
      <pc:sldChg chg="addSp modSp add mod modTransition modAnim">
        <pc:chgData name="M Faqih Al Ghifari" userId="4f13763a5568070d" providerId="LiveId" clId="{67C9D6CB-CAFD-4167-8433-8149C84A5300}" dt="2024-06-20T14:21:54.760" v="4254"/>
        <pc:sldMkLst>
          <pc:docMk/>
          <pc:sldMk cId="1573988610" sldId="266"/>
        </pc:sldMkLst>
      </pc:sldChg>
      <pc:sldChg chg="addSp modSp add mod modTransition modAnim">
        <pc:chgData name="M Faqih Al Ghifari" userId="4f13763a5568070d" providerId="LiveId" clId="{67C9D6CB-CAFD-4167-8433-8149C84A5300}" dt="2024-06-20T14:22:28.005" v="4256" actId="14100"/>
        <pc:sldMkLst>
          <pc:docMk/>
          <pc:sldMk cId="630075665" sldId="267"/>
        </pc:sldMkLst>
      </pc:sldChg>
      <pc:sldChg chg="addSp delSp modSp add mod modTransition modAnim">
        <pc:chgData name="M Faqih Al Ghifari" userId="4f13763a5568070d" providerId="LiveId" clId="{67C9D6CB-CAFD-4167-8433-8149C84A5300}" dt="2024-06-20T14:22:35.822" v="4257"/>
        <pc:sldMkLst>
          <pc:docMk/>
          <pc:sldMk cId="1322173011" sldId="268"/>
        </pc:sldMkLst>
      </pc:sldChg>
      <pc:sldChg chg="addSp delSp modSp add mod modTransition modAnim">
        <pc:chgData name="M Faqih Al Ghifari" userId="4f13763a5568070d" providerId="LiveId" clId="{67C9D6CB-CAFD-4167-8433-8149C84A5300}" dt="2024-06-20T14:22:46.967" v="4259" actId="14100"/>
        <pc:sldMkLst>
          <pc:docMk/>
          <pc:sldMk cId="2709824611" sldId="269"/>
        </pc:sldMkLst>
      </pc:sldChg>
      <pc:sldChg chg="addSp modSp add mod ord modTransition modAnim">
        <pc:chgData name="M Faqih Al Ghifari" userId="4f13763a5568070d" providerId="LiveId" clId="{67C9D6CB-CAFD-4167-8433-8149C84A5300}" dt="2024-06-20T14:22:55.845" v="4261"/>
        <pc:sldMkLst>
          <pc:docMk/>
          <pc:sldMk cId="2718286387" sldId="270"/>
        </pc:sldMkLst>
      </pc:sldChg>
      <pc:sldChg chg="addSp delSp modSp add mod modTransition modAnim">
        <pc:chgData name="M Faqih Al Ghifari" userId="4f13763a5568070d" providerId="LiveId" clId="{67C9D6CB-CAFD-4167-8433-8149C84A5300}" dt="2024-06-20T14:22:51.607" v="4260"/>
        <pc:sldMkLst>
          <pc:docMk/>
          <pc:sldMk cId="756397704" sldId="271"/>
        </pc:sldMkLst>
      </pc:sldChg>
      <pc:sldChg chg="addSp modSp add mod">
        <pc:chgData name="M Faqih Al Ghifari" userId="4f13763a5568070d" providerId="LiveId" clId="{67C9D6CB-CAFD-4167-8433-8149C84A5300}" dt="2024-06-20T05:49:30.923" v="4205"/>
        <pc:sldMkLst>
          <pc:docMk/>
          <pc:sldMk cId="391588623" sldId="272"/>
        </pc:sldMkLst>
      </pc:sldChg>
      <pc:sldChg chg="add del">
        <pc:chgData name="M Faqih Al Ghifari" userId="4f13763a5568070d" providerId="LiveId" clId="{67C9D6CB-CAFD-4167-8433-8149C84A5300}" dt="2024-06-17T03:17:32.691" v="2976" actId="2696"/>
        <pc:sldMkLst>
          <pc:docMk/>
          <pc:sldMk cId="3092469124" sldId="272"/>
        </pc:sldMkLst>
      </pc:sldChg>
      <pc:sldChg chg="addSp modSp add mod">
        <pc:chgData name="M Faqih Al Ghifari" userId="4f13763a5568070d" providerId="LiveId" clId="{67C9D6CB-CAFD-4167-8433-8149C84A5300}" dt="2024-06-20T05:49:46.837" v="4206"/>
        <pc:sldMkLst>
          <pc:docMk/>
          <pc:sldMk cId="3092630841" sldId="273"/>
        </pc:sldMkLst>
      </pc:sldChg>
      <pc:sldChg chg="add del">
        <pc:chgData name="M Faqih Al Ghifari" userId="4f13763a5568070d" providerId="LiveId" clId="{67C9D6CB-CAFD-4167-8433-8149C84A5300}" dt="2024-06-17T03:17:37.087" v="2977" actId="2696"/>
        <pc:sldMkLst>
          <pc:docMk/>
          <pc:sldMk cId="4025031600" sldId="273"/>
        </pc:sldMkLst>
      </pc:sldChg>
      <pc:sldChg chg="add del">
        <pc:chgData name="M Faqih Al Ghifari" userId="4f13763a5568070d" providerId="LiveId" clId="{67C9D6CB-CAFD-4167-8433-8149C84A5300}" dt="2024-06-17T03:17:41.656" v="2978" actId="2696"/>
        <pc:sldMkLst>
          <pc:docMk/>
          <pc:sldMk cId="1846265944" sldId="274"/>
        </pc:sldMkLst>
      </pc:sldChg>
      <pc:sldChg chg="addSp delSp modSp add mod ord">
        <pc:chgData name="M Faqih Al Ghifari" userId="4f13763a5568070d" providerId="LiveId" clId="{67C9D6CB-CAFD-4167-8433-8149C84A5300}" dt="2024-06-20T05:50:07.383" v="4209" actId="478"/>
        <pc:sldMkLst>
          <pc:docMk/>
          <pc:sldMk cId="3025664446" sldId="274"/>
        </pc:sldMkLst>
      </pc:sldChg>
      <pc:sldChg chg="add del">
        <pc:chgData name="M Faqih Al Ghifari" userId="4f13763a5568070d" providerId="LiveId" clId="{67C9D6CB-CAFD-4167-8433-8149C84A5300}" dt="2024-06-17T03:17:45.510" v="2979" actId="2696"/>
        <pc:sldMkLst>
          <pc:docMk/>
          <pc:sldMk cId="2848733834" sldId="275"/>
        </pc:sldMkLst>
      </pc:sldChg>
      <pc:sldChg chg="addSp modSp add mod">
        <pc:chgData name="M Faqih Al Ghifari" userId="4f13763a5568070d" providerId="LiveId" clId="{67C9D6CB-CAFD-4167-8433-8149C84A5300}" dt="2024-06-20T05:49:51.708" v="4207"/>
        <pc:sldMkLst>
          <pc:docMk/>
          <pc:sldMk cId="3388310655" sldId="275"/>
        </pc:sldMkLst>
      </pc:sldChg>
    </pc:docChg>
  </pc:docChgLst>
  <pc:docChgLst>
    <pc:chgData name="M Faqih Al Ghifari" userId="4f13763a5568070d" providerId="LiveId" clId="{AD73E229-41E3-45E8-BFA4-A30E8C919367}"/>
    <pc:docChg chg="modSld">
      <pc:chgData name="M Faqih Al Ghifari" userId="4f13763a5568070d" providerId="LiveId" clId="{AD73E229-41E3-45E8-BFA4-A30E8C919367}" dt="2025-10-06T03:22:28.230" v="2"/>
      <pc:docMkLst>
        <pc:docMk/>
      </pc:docMkLst>
      <pc:sldChg chg="modAnim">
        <pc:chgData name="M Faqih Al Ghifari" userId="4f13763a5568070d" providerId="LiveId" clId="{AD73E229-41E3-45E8-BFA4-A30E8C919367}" dt="2025-10-06T03:22:28.230" v="2"/>
        <pc:sldMkLst>
          <pc:docMk/>
          <pc:sldMk cId="820809420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A48EF3A-48C5-3E15-1A88-5F08892E9E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8A39C2B6-2DD6-A59A-EF54-68EC98AD5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89CE9A9E-4067-BEDB-91BF-86FBDD0B2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55FAF-FCAF-415F-9FFC-C7500D13E0BD}" type="datetimeFigureOut">
              <a:rPr lang="id-ID" smtClean="0"/>
              <a:t>06/10/2025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6B35D8F1-3C2E-F63B-C0EA-9DFD6B975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6BFAC344-D242-E00E-2E83-542B318D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3C8B0-4673-4CAD-9EEF-BC75DF7316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7666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17FB8AA-084A-C4F0-1202-D6905CA8F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60D8228B-A532-4266-55EC-0E7415523F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DFB5552F-8EA5-FBDF-0CE9-44E47FC2C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55FAF-FCAF-415F-9FFC-C7500D13E0BD}" type="datetimeFigureOut">
              <a:rPr lang="id-ID" smtClean="0"/>
              <a:t>06/10/2025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CCCD690F-2443-9CF8-0964-72F045CC8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51C08163-EE2E-7468-3F9A-E8CD29D0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3C8B0-4673-4CAD-9EEF-BC75DF7316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81086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6666A889-B774-9BDC-C737-8EE89988A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12C19B59-187C-FCDB-57D9-82C69D1ED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5D9155F2-EFEF-3434-3969-C5CF5C7D4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55FAF-FCAF-415F-9FFC-C7500D13E0BD}" type="datetimeFigureOut">
              <a:rPr lang="id-ID" smtClean="0"/>
              <a:t>06/10/2025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D3C7DCEF-AFB5-0E49-08E8-E7C61B1A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EBCC5624-6D8B-6940-6D90-2C57D846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3C8B0-4673-4CAD-9EEF-BC75DF7316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4221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9CD0754-8C2B-6B24-F730-778CBD057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343A467-9761-A9AA-0F50-8C4FAD6AF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0C4B23EA-2AEB-9A6D-3670-013B37472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55FAF-FCAF-415F-9FFC-C7500D13E0BD}" type="datetimeFigureOut">
              <a:rPr lang="id-ID" smtClean="0"/>
              <a:t>06/10/2025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3EA5251F-4789-7E0C-55CD-054DB1444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271901C3-381B-7668-4FA9-99C6B69C8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3C8B0-4673-4CAD-9EEF-BC75DF7316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8967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7B4792D-133E-948B-B477-68554DD43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C908638F-1824-EA58-5BC6-F32790481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EA25E925-E041-0576-2948-8DEE85314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55FAF-FCAF-415F-9FFC-C7500D13E0BD}" type="datetimeFigureOut">
              <a:rPr lang="id-ID" smtClean="0"/>
              <a:t>06/10/2025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D1EB30CE-D6BF-B9BC-7C32-74ABB90C2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9EC2A1D6-BED9-0A5D-A856-32AB23579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3C8B0-4673-4CAD-9EEF-BC75DF7316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786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B4C7E62-F771-2F64-BABB-67BFBAF4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56DE25FF-AE0F-98A0-C9A9-74DEFA416B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DDC1CA5F-027E-2171-7E15-C627760CE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EF2FF24A-DD2A-9C12-B791-51022FCF6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55FAF-FCAF-415F-9FFC-C7500D13E0BD}" type="datetimeFigureOut">
              <a:rPr lang="id-ID" smtClean="0"/>
              <a:t>06/10/2025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119C9FAE-12AD-2E72-F3A1-A9C5B89A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712EF861-DAB5-93DC-98C3-2AE50A33A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3C8B0-4673-4CAD-9EEF-BC75DF7316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66183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A287360C-0659-C258-A253-70A6BD381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16F911EC-337C-A26C-2A50-7F462C1F1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A0011889-7DA3-9E60-7CAB-D36F61A30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50899F5B-B33E-D8BF-DF93-6DE907CA5D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141F2617-2621-45D8-172B-7DAFD67823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FD18BFAE-B43A-FDDB-89F7-4CAB00D6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55FAF-FCAF-415F-9FFC-C7500D13E0BD}" type="datetimeFigureOut">
              <a:rPr lang="id-ID" smtClean="0"/>
              <a:t>06/10/2025</a:t>
            </a:fld>
            <a:endParaRPr lang="id-ID"/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6978DA01-0816-5B38-0E0D-BF18E583D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8328CCF4-4E10-6B7A-77AE-83AD5EE2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3C8B0-4673-4CAD-9EEF-BC75DF7316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0695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B5E0246-66AF-E198-7716-7CE636A0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F44BE5F7-3D40-F7B3-6A4A-FDB7BB54D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55FAF-FCAF-415F-9FFC-C7500D13E0BD}" type="datetimeFigureOut">
              <a:rPr lang="id-ID" smtClean="0"/>
              <a:t>06/10/2025</a:t>
            </a:fld>
            <a:endParaRPr lang="id-ID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99B49EC6-DC45-AF12-C669-9AF945D06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6681EE77-C92B-2CF6-2A8B-BBD5F1419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3C8B0-4673-4CAD-9EEF-BC75DF7316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62474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DB49A5A8-6D24-2213-02BE-9DA25CAA1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55FAF-FCAF-415F-9FFC-C7500D13E0BD}" type="datetimeFigureOut">
              <a:rPr lang="id-ID" smtClean="0"/>
              <a:t>06/10/2025</a:t>
            </a:fld>
            <a:endParaRPr lang="id-ID"/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40CFBB89-3B2B-C920-23ED-16AAAA5A3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A18AD22E-70DC-59E9-A128-006CF1B1B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3C8B0-4673-4CAD-9EEF-BC75DF7316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701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1ACC189-2091-69F9-06C0-FA895553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2AB1C3A-B8FF-53AA-68CF-5B860EBB1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C7559E0F-7136-C745-72D5-554065E81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26444550-B056-67DE-830C-2323812B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55FAF-FCAF-415F-9FFC-C7500D13E0BD}" type="datetimeFigureOut">
              <a:rPr lang="id-ID" smtClean="0"/>
              <a:t>06/10/2025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FF839A51-46CD-B3B2-C38D-8346179F7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BDD205B4-E738-1550-E067-A66B7BB5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3C8B0-4673-4CAD-9EEF-BC75DF7316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2584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230CD8A-F903-D62B-FF51-458CE169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32C0AD68-1864-2D8C-1F6E-5EBE0FD81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281047E8-15EB-8E00-F55A-319A2B6B6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A1FBC93C-7EFE-F9D0-7B41-E082D3D08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55FAF-FCAF-415F-9FFC-C7500D13E0BD}" type="datetimeFigureOut">
              <a:rPr lang="id-ID" smtClean="0"/>
              <a:t>06/10/2025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2B7A74FD-D2C0-CD54-E8A5-1F6F504CE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739397CB-5FE7-7129-E5BB-94DD9E4D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3C8B0-4673-4CAD-9EEF-BC75DF7316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4352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:a16="http://schemas.microsoft.com/office/drawing/2014/main" id="{CE752E3E-495C-F4B2-AEEC-160F8DB30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1784D28B-ED79-B855-0760-95A4F1467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4AB04AE8-2505-94AB-48ED-1654F79685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55FAF-FCAF-415F-9FFC-C7500D13E0BD}" type="datetimeFigureOut">
              <a:rPr lang="id-ID" smtClean="0"/>
              <a:t>06/10/2025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77A62E17-B6D0-A2A6-5546-F4C46EFD02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5F4AA0A6-A330-8EE3-11FA-845954568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3C8B0-4673-4CAD-9EEF-BC75DF7316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9793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jpeg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1.jpg"/><Relationship Id="rId9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image" Target="../media/image6.jpeg"/><Relationship Id="rId10" Type="http://schemas.openxmlformats.org/officeDocument/2006/relationships/image" Target="../media/image8.jpg"/><Relationship Id="rId4" Type="http://schemas.openxmlformats.org/officeDocument/2006/relationships/image" Target="../media/image4.jpeg"/><Relationship Id="rId9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slide" Target="slide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12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11" Type="http://schemas.openxmlformats.org/officeDocument/2006/relationships/slide" Target="slide2.xml"/><Relationship Id="rId5" Type="http://schemas.openxmlformats.org/officeDocument/2006/relationships/image" Target="../media/image6.jpeg"/><Relationship Id="rId10" Type="http://schemas.openxmlformats.org/officeDocument/2006/relationships/audio" Target="../media/audio1.wav"/><Relationship Id="rId4" Type="http://schemas.openxmlformats.org/officeDocument/2006/relationships/image" Target="../media/image4.jpeg"/><Relationship Id="rId9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12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11" Type="http://schemas.openxmlformats.org/officeDocument/2006/relationships/slide" Target="slide2.xml"/><Relationship Id="rId5" Type="http://schemas.openxmlformats.org/officeDocument/2006/relationships/image" Target="../media/image6.jpeg"/><Relationship Id="rId10" Type="http://schemas.openxmlformats.org/officeDocument/2006/relationships/audio" Target="../media/audio1.wav"/><Relationship Id="rId4" Type="http://schemas.openxmlformats.org/officeDocument/2006/relationships/image" Target="../media/image4.jpeg"/><Relationship Id="rId9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slide" Target="slide17.xml"/><Relationship Id="rId3" Type="http://schemas.openxmlformats.org/officeDocument/2006/relationships/slide" Target="slide4.xml"/><Relationship Id="rId7" Type="http://schemas.openxmlformats.org/officeDocument/2006/relationships/image" Target="../media/image3.jpeg"/><Relationship Id="rId12" Type="http://schemas.openxmlformats.org/officeDocument/2006/relationships/slide" Target="slide15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11" Type="http://schemas.openxmlformats.org/officeDocument/2006/relationships/image" Target="../media/image8.jpg"/><Relationship Id="rId5" Type="http://schemas.openxmlformats.org/officeDocument/2006/relationships/image" Target="../media/image1.jpg"/><Relationship Id="rId15" Type="http://schemas.openxmlformats.org/officeDocument/2006/relationships/slide" Target="slide20.xml"/><Relationship Id="rId10" Type="http://schemas.openxmlformats.org/officeDocument/2006/relationships/slide" Target="slide2.xml"/><Relationship Id="rId4" Type="http://schemas.openxmlformats.org/officeDocument/2006/relationships/audio" Target="../media/audio1.wav"/><Relationship Id="rId9" Type="http://schemas.openxmlformats.org/officeDocument/2006/relationships/image" Target="../media/image6.jpeg"/><Relationship Id="rId14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image" Target="../media/image3.jpeg"/><Relationship Id="rId12" Type="http://schemas.openxmlformats.org/officeDocument/2006/relationships/image" Target="../media/image8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11" Type="http://schemas.openxmlformats.org/officeDocument/2006/relationships/slide" Target="slide2.xml"/><Relationship Id="rId5" Type="http://schemas.openxmlformats.org/officeDocument/2006/relationships/image" Target="../media/image1.jpg"/><Relationship Id="rId10" Type="http://schemas.openxmlformats.org/officeDocument/2006/relationships/image" Target="../media/image17.jpg"/><Relationship Id="rId4" Type="http://schemas.openxmlformats.org/officeDocument/2006/relationships/audio" Target="../media/audio1.wav"/><Relationship Id="rId9" Type="http://schemas.openxmlformats.org/officeDocument/2006/relationships/image" Target="../media/image6.jpeg"/><Relationship Id="rId1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18.png"/><Relationship Id="rId3" Type="http://schemas.openxmlformats.org/officeDocument/2006/relationships/slide" Target="slide4.xml"/><Relationship Id="rId7" Type="http://schemas.openxmlformats.org/officeDocument/2006/relationships/image" Target="../media/image3.jpeg"/><Relationship Id="rId12" Type="http://schemas.openxmlformats.org/officeDocument/2006/relationships/slide" Target="slide14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11" Type="http://schemas.openxmlformats.org/officeDocument/2006/relationships/image" Target="../media/image8.jpg"/><Relationship Id="rId5" Type="http://schemas.openxmlformats.org/officeDocument/2006/relationships/image" Target="../media/image1.jpg"/><Relationship Id="rId10" Type="http://schemas.openxmlformats.org/officeDocument/2006/relationships/slide" Target="slide2.xml"/><Relationship Id="rId4" Type="http://schemas.openxmlformats.org/officeDocument/2006/relationships/audio" Target="../media/audio1.wav"/><Relationship Id="rId9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18.png"/><Relationship Id="rId3" Type="http://schemas.openxmlformats.org/officeDocument/2006/relationships/slide" Target="slide4.xml"/><Relationship Id="rId7" Type="http://schemas.openxmlformats.org/officeDocument/2006/relationships/image" Target="../media/image3.jpeg"/><Relationship Id="rId12" Type="http://schemas.openxmlformats.org/officeDocument/2006/relationships/slide" Target="slide14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11" Type="http://schemas.openxmlformats.org/officeDocument/2006/relationships/image" Target="../media/image8.jpg"/><Relationship Id="rId5" Type="http://schemas.openxmlformats.org/officeDocument/2006/relationships/image" Target="../media/image1.jpg"/><Relationship Id="rId10" Type="http://schemas.openxmlformats.org/officeDocument/2006/relationships/slide" Target="slide2.xml"/><Relationship Id="rId4" Type="http://schemas.openxmlformats.org/officeDocument/2006/relationships/audio" Target="../media/audio1.wav"/><Relationship Id="rId9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21.png"/><Relationship Id="rId3" Type="http://schemas.openxmlformats.org/officeDocument/2006/relationships/image" Target="../media/image5.jpeg"/><Relationship Id="rId7" Type="http://schemas.openxmlformats.org/officeDocument/2006/relationships/image" Target="../media/image3.jpeg"/><Relationship Id="rId12" Type="http://schemas.openxmlformats.org/officeDocument/2006/relationships/image" Target="../media/image11.png"/><Relationship Id="rId17" Type="http://schemas.openxmlformats.org/officeDocument/2006/relationships/image" Target="../media/image18.png"/><Relationship Id="rId2" Type="http://schemas.openxmlformats.org/officeDocument/2006/relationships/audio" Target="../media/audio1.wav"/><Relationship Id="rId16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11" Type="http://schemas.openxmlformats.org/officeDocument/2006/relationships/image" Target="../media/image20.png"/><Relationship Id="rId5" Type="http://schemas.openxmlformats.org/officeDocument/2006/relationships/image" Target="../media/image1.jpg"/><Relationship Id="rId15" Type="http://schemas.openxmlformats.org/officeDocument/2006/relationships/image" Target="../media/image8.jpg"/><Relationship Id="rId10" Type="http://schemas.openxmlformats.org/officeDocument/2006/relationships/image" Target="../media/image19.png"/><Relationship Id="rId4" Type="http://schemas.openxmlformats.org/officeDocument/2006/relationships/slide" Target="slide4.xml"/><Relationship Id="rId9" Type="http://schemas.openxmlformats.org/officeDocument/2006/relationships/image" Target="../media/image6.jpeg"/><Relationship Id="rId1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image" Target="../media/image3.jpeg"/><Relationship Id="rId12" Type="http://schemas.openxmlformats.org/officeDocument/2006/relationships/image" Target="../media/image8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11" Type="http://schemas.openxmlformats.org/officeDocument/2006/relationships/slide" Target="slide2.xml"/><Relationship Id="rId5" Type="http://schemas.openxmlformats.org/officeDocument/2006/relationships/image" Target="../media/image1.jpg"/><Relationship Id="rId10" Type="http://schemas.openxmlformats.org/officeDocument/2006/relationships/image" Target="../media/image22.jpg"/><Relationship Id="rId4" Type="http://schemas.openxmlformats.org/officeDocument/2006/relationships/audio" Target="../media/audio1.wav"/><Relationship Id="rId9" Type="http://schemas.openxmlformats.org/officeDocument/2006/relationships/image" Target="../media/image6.jpeg"/><Relationship Id="rId1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slide" Target="slide1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slide" Target="slide10.xml"/><Relationship Id="rId5" Type="http://schemas.openxmlformats.org/officeDocument/2006/relationships/image" Target="../media/image4.jpeg"/><Relationship Id="rId10" Type="http://schemas.openxmlformats.org/officeDocument/2006/relationships/slide" Target="slide5.xml"/><Relationship Id="rId4" Type="http://schemas.openxmlformats.org/officeDocument/2006/relationships/image" Target="../media/image3.jpeg"/><Relationship Id="rId9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image" Target="../media/image3.jpeg"/><Relationship Id="rId12" Type="http://schemas.openxmlformats.org/officeDocument/2006/relationships/image" Target="../media/image8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11" Type="http://schemas.openxmlformats.org/officeDocument/2006/relationships/slide" Target="slide2.xml"/><Relationship Id="rId5" Type="http://schemas.openxmlformats.org/officeDocument/2006/relationships/image" Target="../media/image1.jpg"/><Relationship Id="rId10" Type="http://schemas.openxmlformats.org/officeDocument/2006/relationships/image" Target="../media/image23.png"/><Relationship Id="rId4" Type="http://schemas.openxmlformats.org/officeDocument/2006/relationships/audio" Target="../media/audio1.wav"/><Relationship Id="rId9" Type="http://schemas.openxmlformats.org/officeDocument/2006/relationships/image" Target="../media/image6.jpe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8.jpg"/><Relationship Id="rId4" Type="http://schemas.openxmlformats.org/officeDocument/2006/relationships/image" Target="../media/image3.jpeg"/><Relationship Id="rId9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8.jpg"/><Relationship Id="rId4" Type="http://schemas.openxmlformats.org/officeDocument/2006/relationships/image" Target="../media/image4.jpeg"/><Relationship Id="rId9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openxmlformats.org/officeDocument/2006/relationships/slide" Target="slide2.xml"/><Relationship Id="rId3" Type="http://schemas.openxmlformats.org/officeDocument/2006/relationships/audio" Target="../media/audio3.wav"/><Relationship Id="rId7" Type="http://schemas.openxmlformats.org/officeDocument/2006/relationships/image" Target="../media/image1.jpg"/><Relationship Id="rId12" Type="http://schemas.openxmlformats.org/officeDocument/2006/relationships/image" Target="../media/image10.jp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9.png"/><Relationship Id="rId5" Type="http://schemas.openxmlformats.org/officeDocument/2006/relationships/image" Target="../media/image5.jpeg"/><Relationship Id="rId15" Type="http://schemas.openxmlformats.org/officeDocument/2006/relationships/image" Target="../media/image8.jpg"/><Relationship Id="rId10" Type="http://schemas.openxmlformats.org/officeDocument/2006/relationships/image" Target="../media/image4.jpeg"/><Relationship Id="rId4" Type="http://schemas.openxmlformats.org/officeDocument/2006/relationships/audio" Target="../media/audio4.wav"/><Relationship Id="rId9" Type="http://schemas.openxmlformats.org/officeDocument/2006/relationships/image" Target="../media/image3.jpeg"/><Relationship Id="rId1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openxmlformats.org/officeDocument/2006/relationships/audio" Target="../media/audio1.wav"/><Relationship Id="rId3" Type="http://schemas.openxmlformats.org/officeDocument/2006/relationships/audio" Target="../media/audio3.wav"/><Relationship Id="rId7" Type="http://schemas.openxmlformats.org/officeDocument/2006/relationships/image" Target="../media/image1.jpg"/><Relationship Id="rId12" Type="http://schemas.openxmlformats.org/officeDocument/2006/relationships/image" Target="../media/image10.jp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9.png"/><Relationship Id="rId5" Type="http://schemas.openxmlformats.org/officeDocument/2006/relationships/image" Target="../media/image5.jpeg"/><Relationship Id="rId10" Type="http://schemas.openxmlformats.org/officeDocument/2006/relationships/image" Target="../media/image4.jpeg"/><Relationship Id="rId4" Type="http://schemas.openxmlformats.org/officeDocument/2006/relationships/audio" Target="../media/audio4.wav"/><Relationship Id="rId9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openxmlformats.org/officeDocument/2006/relationships/image" Target="../media/image10.jpg"/><Relationship Id="rId3" Type="http://schemas.openxmlformats.org/officeDocument/2006/relationships/audio" Target="../media/audio3.wav"/><Relationship Id="rId7" Type="http://schemas.openxmlformats.org/officeDocument/2006/relationships/image" Target="../media/image1.jpg"/><Relationship Id="rId12" Type="http://schemas.openxmlformats.org/officeDocument/2006/relationships/image" Target="../media/image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4.jpeg"/><Relationship Id="rId4" Type="http://schemas.openxmlformats.org/officeDocument/2006/relationships/audio" Target="../media/audio4.wav"/><Relationship Id="rId9" Type="http://schemas.openxmlformats.org/officeDocument/2006/relationships/image" Target="../media/image3.jpeg"/><Relationship Id="rId1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openxmlformats.org/officeDocument/2006/relationships/image" Target="../media/image10.jpg"/><Relationship Id="rId3" Type="http://schemas.openxmlformats.org/officeDocument/2006/relationships/audio" Target="../media/audio3.wav"/><Relationship Id="rId7" Type="http://schemas.openxmlformats.org/officeDocument/2006/relationships/image" Target="../media/image1.jpg"/><Relationship Id="rId12" Type="http://schemas.openxmlformats.org/officeDocument/2006/relationships/image" Target="../media/image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2.png"/><Relationship Id="rId5" Type="http://schemas.openxmlformats.org/officeDocument/2006/relationships/image" Target="../media/image5.jpeg"/><Relationship Id="rId10" Type="http://schemas.openxmlformats.org/officeDocument/2006/relationships/image" Target="../media/image4.jpeg"/><Relationship Id="rId4" Type="http://schemas.openxmlformats.org/officeDocument/2006/relationships/audio" Target="../media/audio4.wav"/><Relationship Id="rId9" Type="http://schemas.openxmlformats.org/officeDocument/2006/relationships/image" Target="../media/image3.jpeg"/><Relationship Id="rId14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openxmlformats.org/officeDocument/2006/relationships/audio" Target="../media/audio1.wav"/><Relationship Id="rId3" Type="http://schemas.openxmlformats.org/officeDocument/2006/relationships/audio" Target="../media/audio3.wav"/><Relationship Id="rId7" Type="http://schemas.openxmlformats.org/officeDocument/2006/relationships/image" Target="../media/image1.jpg"/><Relationship Id="rId12" Type="http://schemas.openxmlformats.org/officeDocument/2006/relationships/image" Target="../media/image10.jp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9.png"/><Relationship Id="rId5" Type="http://schemas.openxmlformats.org/officeDocument/2006/relationships/image" Target="../media/image5.jpeg"/><Relationship Id="rId10" Type="http://schemas.openxmlformats.org/officeDocument/2006/relationships/image" Target="../media/image4.jpeg"/><Relationship Id="rId4" Type="http://schemas.openxmlformats.org/officeDocument/2006/relationships/audio" Target="../media/audio4.wav"/><Relationship Id="rId9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ambar 7">
            <a:extLst>
              <a:ext uri="{FF2B5EF4-FFF2-40B4-BE49-F238E27FC236}">
                <a16:creationId xmlns:a16="http://schemas.microsoft.com/office/drawing/2014/main" id="{14BC66AB-136D-5F2D-C432-DCAB32E9C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Persegi Panjang 5">
            <a:extLst>
              <a:ext uri="{FF2B5EF4-FFF2-40B4-BE49-F238E27FC236}">
                <a16:creationId xmlns:a16="http://schemas.microsoft.com/office/drawing/2014/main" id="{AC61F31C-F407-25DD-35DC-5CE03DA6B3EF}"/>
              </a:ext>
            </a:extLst>
          </p:cNvPr>
          <p:cNvSpPr/>
          <p:nvPr/>
        </p:nvSpPr>
        <p:spPr>
          <a:xfrm>
            <a:off x="1356561" y="474506"/>
            <a:ext cx="9478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ILMU PENGETAHUAN SOSIAL 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Persegi Panjang: Sudut Lengkung 9">
            <a:extLst>
              <a:ext uri="{FF2B5EF4-FFF2-40B4-BE49-F238E27FC236}">
                <a16:creationId xmlns:a16="http://schemas.microsoft.com/office/drawing/2014/main" id="{663A9308-B45B-4B02-2C6C-80AB0A9230E0}"/>
              </a:ext>
            </a:extLst>
          </p:cNvPr>
          <p:cNvSpPr/>
          <p:nvPr/>
        </p:nvSpPr>
        <p:spPr>
          <a:xfrm>
            <a:off x="8991600" y="5856514"/>
            <a:ext cx="2481943" cy="70757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/>
              <a:t>Start</a:t>
            </a:r>
          </a:p>
        </p:txBody>
      </p:sp>
      <p:pic>
        <p:nvPicPr>
          <p:cNvPr id="11" name="Gambar 10">
            <a:extLst>
              <a:ext uri="{FF2B5EF4-FFF2-40B4-BE49-F238E27FC236}">
                <a16:creationId xmlns:a16="http://schemas.microsoft.com/office/drawing/2014/main" id="{6E65B76A-D571-D9A5-1DF4-CAAECDA568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86488" y="1938422"/>
            <a:ext cx="2808514" cy="1524000"/>
          </a:xfrm>
          <a:prstGeom prst="roundRect">
            <a:avLst/>
          </a:prstGeom>
        </p:spPr>
      </p:pic>
      <p:sp>
        <p:nvSpPr>
          <p:cNvPr id="12" name="Persegi Panjang: Sudut Lengkung 11">
            <a:extLst>
              <a:ext uri="{FF2B5EF4-FFF2-40B4-BE49-F238E27FC236}">
                <a16:creationId xmlns:a16="http://schemas.microsoft.com/office/drawing/2014/main" id="{0AA84C42-3EF9-FC3B-ADB6-F0730DEFD293}"/>
              </a:ext>
            </a:extLst>
          </p:cNvPr>
          <p:cNvSpPr/>
          <p:nvPr/>
        </p:nvSpPr>
        <p:spPr>
          <a:xfrm>
            <a:off x="-9586488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697DD3E3-641C-251F-AF43-F74B4F673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" b="1680"/>
          <a:stretch/>
        </p:blipFill>
        <p:spPr>
          <a:xfrm>
            <a:off x="-6375202" y="1938422"/>
            <a:ext cx="2808514" cy="1524000"/>
          </a:xfrm>
          <a:prstGeom prst="roundRect">
            <a:avLst/>
          </a:prstGeom>
        </p:spPr>
      </p:pic>
      <p:sp>
        <p:nvSpPr>
          <p:cNvPr id="14" name="Persegi Panjang: Sudut Lengkung 13">
            <a:extLst>
              <a:ext uri="{FF2B5EF4-FFF2-40B4-BE49-F238E27FC236}">
                <a16:creationId xmlns:a16="http://schemas.microsoft.com/office/drawing/2014/main" id="{16C0F043-5E6C-580A-9CA6-62035A254713}"/>
              </a:ext>
            </a:extLst>
          </p:cNvPr>
          <p:cNvSpPr/>
          <p:nvPr/>
        </p:nvSpPr>
        <p:spPr>
          <a:xfrm>
            <a:off x="-6375202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16C400F0-75BB-5684-8269-ED7DAB4CF5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2" b="9952"/>
          <a:stretch/>
        </p:blipFill>
        <p:spPr>
          <a:xfrm>
            <a:off x="-3087716" y="1905001"/>
            <a:ext cx="2808514" cy="1524000"/>
          </a:xfrm>
          <a:prstGeom prst="roundRect">
            <a:avLst/>
          </a:prstGeom>
        </p:spPr>
      </p:pic>
      <p:sp>
        <p:nvSpPr>
          <p:cNvPr id="16" name="Persegi Panjang: Sudut Lengkung 15">
            <a:extLst>
              <a:ext uri="{FF2B5EF4-FFF2-40B4-BE49-F238E27FC236}">
                <a16:creationId xmlns:a16="http://schemas.microsoft.com/office/drawing/2014/main" id="{11D7B6F5-4B74-433B-EB19-CF1C5C386E09}"/>
              </a:ext>
            </a:extLst>
          </p:cNvPr>
          <p:cNvSpPr/>
          <p:nvPr/>
        </p:nvSpPr>
        <p:spPr>
          <a:xfrm>
            <a:off x="-3087716" y="1905000"/>
            <a:ext cx="2808514" cy="152400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25DECA97-E451-CD19-D090-BE1DB09868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" b="3213"/>
          <a:stretch/>
        </p:blipFill>
        <p:spPr>
          <a:xfrm>
            <a:off x="-8008060" y="3908736"/>
            <a:ext cx="2808514" cy="1524000"/>
          </a:xfrm>
          <a:prstGeom prst="roundRect">
            <a:avLst/>
          </a:prstGeom>
        </p:spPr>
      </p:pic>
      <p:sp>
        <p:nvSpPr>
          <p:cNvPr id="18" name="Persegi Panjang: Sudut Lengkung 17">
            <a:extLst>
              <a:ext uri="{FF2B5EF4-FFF2-40B4-BE49-F238E27FC236}">
                <a16:creationId xmlns:a16="http://schemas.microsoft.com/office/drawing/2014/main" id="{C9124FA7-369F-7C00-FD5A-9554EBC29E86}"/>
              </a:ext>
            </a:extLst>
          </p:cNvPr>
          <p:cNvSpPr/>
          <p:nvPr/>
        </p:nvSpPr>
        <p:spPr>
          <a:xfrm>
            <a:off x="-8008060" y="4506684"/>
            <a:ext cx="2808514" cy="926052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85273A62-2299-A8FA-791D-10642B2358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b="1715"/>
          <a:stretch/>
        </p:blipFill>
        <p:spPr>
          <a:xfrm>
            <a:off x="-4783812" y="3898233"/>
            <a:ext cx="2808514" cy="1524000"/>
          </a:xfrm>
          <a:prstGeom prst="roundRect">
            <a:avLst/>
          </a:prstGeom>
        </p:spPr>
      </p:pic>
      <p:sp>
        <p:nvSpPr>
          <p:cNvPr id="20" name="Persegi Panjang: Sudut Lengkung 19">
            <a:extLst>
              <a:ext uri="{FF2B5EF4-FFF2-40B4-BE49-F238E27FC236}">
                <a16:creationId xmlns:a16="http://schemas.microsoft.com/office/drawing/2014/main" id="{A2102C1B-92F8-AA1C-2076-711A023083BD}"/>
              </a:ext>
            </a:extLst>
          </p:cNvPr>
          <p:cNvSpPr/>
          <p:nvPr/>
        </p:nvSpPr>
        <p:spPr>
          <a:xfrm>
            <a:off x="-4783812" y="4496181"/>
            <a:ext cx="2808514" cy="92605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Persegi Panjang 20">
            <a:extLst>
              <a:ext uri="{FF2B5EF4-FFF2-40B4-BE49-F238E27FC236}">
                <a16:creationId xmlns:a16="http://schemas.microsoft.com/office/drawing/2014/main" id="{40951711-6D52-AF09-A0D6-4D8F8E1D9862}"/>
              </a:ext>
            </a:extLst>
          </p:cNvPr>
          <p:cNvSpPr/>
          <p:nvPr/>
        </p:nvSpPr>
        <p:spPr>
          <a:xfrm>
            <a:off x="-9410272" y="3059668"/>
            <a:ext cx="79329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Profile</a:t>
            </a:r>
            <a:endParaRPr lang="id-ID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Kotak Teks 21">
            <a:extLst>
              <a:ext uri="{FF2B5EF4-FFF2-40B4-BE49-F238E27FC236}">
                <a16:creationId xmlns:a16="http://schemas.microsoft.com/office/drawing/2014/main" id="{C0CC25F8-6089-568D-E61A-F958A03CCDB4}"/>
              </a:ext>
            </a:extLst>
          </p:cNvPr>
          <p:cNvSpPr txBox="1"/>
          <p:nvPr/>
        </p:nvSpPr>
        <p:spPr>
          <a:xfrm>
            <a:off x="-7978264" y="3042733"/>
            <a:ext cx="620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Pengenalan materi</a:t>
            </a:r>
            <a:endParaRPr lang="id-ID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Kotak Teks 22">
            <a:extLst>
              <a:ext uri="{FF2B5EF4-FFF2-40B4-BE49-F238E27FC236}">
                <a16:creationId xmlns:a16="http://schemas.microsoft.com/office/drawing/2014/main" id="{F801597D-CB11-E860-0A29-F703920CB954}"/>
              </a:ext>
            </a:extLst>
          </p:cNvPr>
          <p:cNvSpPr txBox="1"/>
          <p:nvPr/>
        </p:nvSpPr>
        <p:spPr>
          <a:xfrm>
            <a:off x="-7978264" y="5042406"/>
            <a:ext cx="6607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Wilayah Indonesia</a:t>
            </a:r>
          </a:p>
        </p:txBody>
      </p:sp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869D5529-D243-75C2-B31D-48FF88A1625C}"/>
              </a:ext>
            </a:extLst>
          </p:cNvPr>
          <p:cNvSpPr/>
          <p:nvPr/>
        </p:nvSpPr>
        <p:spPr>
          <a:xfrm>
            <a:off x="1940312" y="1872343"/>
            <a:ext cx="8145338" cy="9233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Persegi Panjang 1">
            <a:extLst>
              <a:ext uri="{FF2B5EF4-FFF2-40B4-BE49-F238E27FC236}">
                <a16:creationId xmlns:a16="http://schemas.microsoft.com/office/drawing/2014/main" id="{F4ED5D0C-8A1F-7785-C757-333D6263FD0F}"/>
              </a:ext>
            </a:extLst>
          </p:cNvPr>
          <p:cNvSpPr/>
          <p:nvPr/>
        </p:nvSpPr>
        <p:spPr>
          <a:xfrm>
            <a:off x="2106350" y="1872343"/>
            <a:ext cx="79793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Wilayah geografis Indonesia</a:t>
            </a:r>
          </a:p>
        </p:txBody>
      </p:sp>
      <p:sp>
        <p:nvSpPr>
          <p:cNvPr id="5" name="Persegi Panjang: Sudut Lengkung 4">
            <a:extLst>
              <a:ext uri="{FF2B5EF4-FFF2-40B4-BE49-F238E27FC236}">
                <a16:creationId xmlns:a16="http://schemas.microsoft.com/office/drawing/2014/main" id="{69132543-6F9C-F51A-3EB9-BAE09047782C}"/>
              </a:ext>
            </a:extLst>
          </p:cNvPr>
          <p:cNvSpPr/>
          <p:nvPr/>
        </p:nvSpPr>
        <p:spPr>
          <a:xfrm>
            <a:off x="4560848" y="2974903"/>
            <a:ext cx="2921619" cy="9233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Persegi Panjang 2">
            <a:extLst>
              <a:ext uri="{FF2B5EF4-FFF2-40B4-BE49-F238E27FC236}">
                <a16:creationId xmlns:a16="http://schemas.microsoft.com/office/drawing/2014/main" id="{637B6167-0E98-D25A-3ADA-4BCF9ACA389D}"/>
              </a:ext>
            </a:extLst>
          </p:cNvPr>
          <p:cNvSpPr/>
          <p:nvPr/>
        </p:nvSpPr>
        <p:spPr>
          <a:xfrm>
            <a:off x="5383497" y="2967335"/>
            <a:ext cx="14250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Peta</a:t>
            </a:r>
          </a:p>
        </p:txBody>
      </p:sp>
      <p:sp>
        <p:nvSpPr>
          <p:cNvPr id="7" name="Persegi Panjang 6">
            <a:extLst>
              <a:ext uri="{FF2B5EF4-FFF2-40B4-BE49-F238E27FC236}">
                <a16:creationId xmlns:a16="http://schemas.microsoft.com/office/drawing/2014/main" id="{C84907C7-DF7D-E905-89A3-B0B8C5B03D60}"/>
              </a:ext>
            </a:extLst>
          </p:cNvPr>
          <p:cNvSpPr/>
          <p:nvPr/>
        </p:nvSpPr>
        <p:spPr>
          <a:xfrm>
            <a:off x="858644" y="5241073"/>
            <a:ext cx="2698595" cy="61544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Kelas 7 SMP</a:t>
            </a:r>
          </a:p>
        </p:txBody>
      </p:sp>
      <p:pic>
        <p:nvPicPr>
          <p:cNvPr id="26" name="Backsound No Lisensi Educational - Presentasi Sekolah Music No Lisensi">
            <a:hlinkClick r:id="" action="ppaction://media"/>
            <a:extLst>
              <a:ext uri="{FF2B5EF4-FFF2-40B4-BE49-F238E27FC236}">
                <a16:creationId xmlns:a16="http://schemas.microsoft.com/office/drawing/2014/main" id="{F9FFD827-0255-2E53-B1E9-55431900E7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30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FFFFFF"/>
            </a:gs>
            <a:gs pos="0">
              <a:schemeClr val="bg1">
                <a:alpha val="0"/>
              </a:schemeClr>
            </a:gs>
            <a:gs pos="82000">
              <a:schemeClr val="bg1">
                <a:lumMod val="85000"/>
              </a:schemeClr>
            </a:gs>
            <a:gs pos="91000">
              <a:schemeClr val="bg1">
                <a:lumMod val="65000"/>
              </a:schemeClr>
            </a:gs>
            <a:gs pos="100000">
              <a:schemeClr val="bg2">
                <a:lumMod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ambar 11">
            <a:extLst>
              <a:ext uri="{FF2B5EF4-FFF2-40B4-BE49-F238E27FC236}">
                <a16:creationId xmlns:a16="http://schemas.microsoft.com/office/drawing/2014/main" id="{26AC4783-A2EB-49C9-3E27-E527FA5F5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61" y="1938422"/>
            <a:ext cx="2808514" cy="1524000"/>
          </a:xfrm>
          <a:prstGeom prst="roundRect">
            <a:avLst/>
          </a:prstGeom>
        </p:spPr>
      </p:pic>
      <p:sp>
        <p:nvSpPr>
          <p:cNvPr id="3" name="Persegi Panjang: Sudut Lengkung 2">
            <a:extLst>
              <a:ext uri="{FF2B5EF4-FFF2-40B4-BE49-F238E27FC236}">
                <a16:creationId xmlns:a16="http://schemas.microsoft.com/office/drawing/2014/main" id="{F6029013-EE3F-25A2-F348-C5116FA7AFE6}"/>
              </a:ext>
            </a:extLst>
          </p:cNvPr>
          <p:cNvSpPr/>
          <p:nvPr/>
        </p:nvSpPr>
        <p:spPr>
          <a:xfrm>
            <a:off x="1356561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63B664A6-61E4-40D1-ECE3-71A0885E4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" b="1680"/>
          <a:stretch/>
        </p:blipFill>
        <p:spPr>
          <a:xfrm>
            <a:off x="4567847" y="1938422"/>
            <a:ext cx="2808514" cy="1524000"/>
          </a:xfrm>
          <a:prstGeom prst="roundRect">
            <a:avLst/>
          </a:prstGeom>
        </p:spPr>
      </p:pic>
      <p:sp>
        <p:nvSpPr>
          <p:cNvPr id="14" name="Persegi Panjang: Sudut Lengkung 13">
            <a:extLst>
              <a:ext uri="{FF2B5EF4-FFF2-40B4-BE49-F238E27FC236}">
                <a16:creationId xmlns:a16="http://schemas.microsoft.com/office/drawing/2014/main" id="{1D1E6308-22A2-FA1D-6E51-3F30AA5D0484}"/>
              </a:ext>
            </a:extLst>
          </p:cNvPr>
          <p:cNvSpPr/>
          <p:nvPr/>
        </p:nvSpPr>
        <p:spPr>
          <a:xfrm>
            <a:off x="4567847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2F47DDFF-18AE-BA97-81DA-94AD9E0D0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2" b="9952"/>
          <a:stretch/>
        </p:blipFill>
        <p:spPr>
          <a:xfrm>
            <a:off x="7855333" y="1905001"/>
            <a:ext cx="2808514" cy="1524000"/>
          </a:xfrm>
          <a:prstGeom prst="roundRect">
            <a:avLst/>
          </a:prstGeom>
        </p:spPr>
      </p:pic>
      <p:sp>
        <p:nvSpPr>
          <p:cNvPr id="16" name="Persegi Panjang: Sudut Lengkung 15">
            <a:extLst>
              <a:ext uri="{FF2B5EF4-FFF2-40B4-BE49-F238E27FC236}">
                <a16:creationId xmlns:a16="http://schemas.microsoft.com/office/drawing/2014/main" id="{F5C36F5F-9847-E7AE-5CFE-7DB04AEB065B}"/>
              </a:ext>
            </a:extLst>
          </p:cNvPr>
          <p:cNvSpPr/>
          <p:nvPr/>
        </p:nvSpPr>
        <p:spPr>
          <a:xfrm>
            <a:off x="7855333" y="1905000"/>
            <a:ext cx="2808514" cy="152400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49CB42AF-CF5B-95EB-ACDF-7941ED32A7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b="1715"/>
          <a:stretch/>
        </p:blipFill>
        <p:spPr>
          <a:xfrm>
            <a:off x="6159237" y="3898233"/>
            <a:ext cx="2808514" cy="1524000"/>
          </a:xfrm>
          <a:prstGeom prst="roundRect">
            <a:avLst/>
          </a:prstGeom>
        </p:spPr>
      </p:pic>
      <p:sp>
        <p:nvSpPr>
          <p:cNvPr id="20" name="Persegi Panjang: Sudut Lengkung 19">
            <a:extLst>
              <a:ext uri="{FF2B5EF4-FFF2-40B4-BE49-F238E27FC236}">
                <a16:creationId xmlns:a16="http://schemas.microsoft.com/office/drawing/2014/main" id="{6B95F8D3-5728-4F9E-4C99-74BF1BDC54FC}"/>
              </a:ext>
            </a:extLst>
          </p:cNvPr>
          <p:cNvSpPr/>
          <p:nvPr/>
        </p:nvSpPr>
        <p:spPr>
          <a:xfrm>
            <a:off x="6159237" y="4496181"/>
            <a:ext cx="2808514" cy="92605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Persegi Panjang 28">
            <a:extLst>
              <a:ext uri="{FF2B5EF4-FFF2-40B4-BE49-F238E27FC236}">
                <a16:creationId xmlns:a16="http://schemas.microsoft.com/office/drawing/2014/main" id="{A15C1EFD-AF15-72AF-4B61-8D347FEC09BB}"/>
              </a:ext>
            </a:extLst>
          </p:cNvPr>
          <p:cNvSpPr/>
          <p:nvPr/>
        </p:nvSpPr>
        <p:spPr>
          <a:xfrm>
            <a:off x="1532777" y="3059668"/>
            <a:ext cx="79329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Profile</a:t>
            </a:r>
            <a:endParaRPr lang="id-ID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Kotak Teks 31">
            <a:extLst>
              <a:ext uri="{FF2B5EF4-FFF2-40B4-BE49-F238E27FC236}">
                <a16:creationId xmlns:a16="http://schemas.microsoft.com/office/drawing/2014/main" id="{3D927149-C6DC-E6BE-8E91-F14A11BBB297}"/>
              </a:ext>
            </a:extLst>
          </p:cNvPr>
          <p:cNvSpPr txBox="1"/>
          <p:nvPr/>
        </p:nvSpPr>
        <p:spPr>
          <a:xfrm>
            <a:off x="2964785" y="3042733"/>
            <a:ext cx="620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Pengenalan materi</a:t>
            </a:r>
            <a:endParaRPr lang="id-ID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Kotak Teks 33">
            <a:extLst>
              <a:ext uri="{FF2B5EF4-FFF2-40B4-BE49-F238E27FC236}">
                <a16:creationId xmlns:a16="http://schemas.microsoft.com/office/drawing/2014/main" id="{419993B2-9332-4B01-377C-52621101C6EC}"/>
              </a:ext>
            </a:extLst>
          </p:cNvPr>
          <p:cNvSpPr txBox="1"/>
          <p:nvPr/>
        </p:nvSpPr>
        <p:spPr>
          <a:xfrm>
            <a:off x="6906646" y="2991788"/>
            <a:ext cx="620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Kuis</a:t>
            </a:r>
            <a:endParaRPr lang="id-ID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Kotak Teks 37">
            <a:extLst>
              <a:ext uri="{FF2B5EF4-FFF2-40B4-BE49-F238E27FC236}">
                <a16:creationId xmlns:a16="http://schemas.microsoft.com/office/drawing/2014/main" id="{65A1498C-F92F-E309-1462-430FAEEA417E}"/>
              </a:ext>
            </a:extLst>
          </p:cNvPr>
          <p:cNvSpPr txBox="1"/>
          <p:nvPr/>
        </p:nvSpPr>
        <p:spPr>
          <a:xfrm>
            <a:off x="6256141" y="4992049"/>
            <a:ext cx="6607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Peta</a:t>
            </a: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14BC66AB-136D-5F2D-C432-DCAB32E9C3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20"/>
            <a:ext cx="12192000" cy="6858001"/>
          </a:xfrm>
          <a:prstGeom prst="rect">
            <a:avLst/>
          </a:prstGeom>
        </p:spPr>
      </p:pic>
      <p:sp>
        <p:nvSpPr>
          <p:cNvPr id="6" name="Persegi Panjang 5">
            <a:extLst>
              <a:ext uri="{FF2B5EF4-FFF2-40B4-BE49-F238E27FC236}">
                <a16:creationId xmlns:a16="http://schemas.microsoft.com/office/drawing/2014/main" id="{AC61F31C-F407-25DD-35DC-5CE03DA6B3EF}"/>
              </a:ext>
            </a:extLst>
          </p:cNvPr>
          <p:cNvSpPr/>
          <p:nvPr/>
        </p:nvSpPr>
        <p:spPr>
          <a:xfrm>
            <a:off x="1356561" y="474506"/>
            <a:ext cx="9478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ILMU PENGETAHUAN SOSIAL 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Persegi Panjang: Sudut Lengkung 9">
            <a:extLst>
              <a:ext uri="{FF2B5EF4-FFF2-40B4-BE49-F238E27FC236}">
                <a16:creationId xmlns:a16="http://schemas.microsoft.com/office/drawing/2014/main" id="{663A9308-B45B-4B02-2C6C-80AB0A9230E0}"/>
              </a:ext>
            </a:extLst>
          </p:cNvPr>
          <p:cNvSpPr/>
          <p:nvPr/>
        </p:nvSpPr>
        <p:spPr>
          <a:xfrm>
            <a:off x="12605656" y="5856514"/>
            <a:ext cx="2481943" cy="70757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/>
              <a:t>Start</a:t>
            </a:r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C81C239F-8ECA-345D-EE01-EB6919C0C6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" b="3213"/>
          <a:stretch/>
        </p:blipFill>
        <p:spPr>
          <a:xfrm>
            <a:off x="-247792" y="-337457"/>
            <a:ext cx="12711935" cy="8382000"/>
          </a:xfrm>
          <a:prstGeom prst="roundRect">
            <a:avLst/>
          </a:prstGeom>
        </p:spPr>
      </p:pic>
      <p:sp>
        <p:nvSpPr>
          <p:cNvPr id="18" name="Persegi Panjang: Sudut Lengkung 17">
            <a:extLst>
              <a:ext uri="{FF2B5EF4-FFF2-40B4-BE49-F238E27FC236}">
                <a16:creationId xmlns:a16="http://schemas.microsoft.com/office/drawing/2014/main" id="{9B0F69C1-4AA5-F900-DEDA-6EB022E39C5B}"/>
              </a:ext>
            </a:extLst>
          </p:cNvPr>
          <p:cNvSpPr/>
          <p:nvPr/>
        </p:nvSpPr>
        <p:spPr>
          <a:xfrm>
            <a:off x="-247792" y="-292767"/>
            <a:ext cx="12711935" cy="8381999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Kotak Teks 35">
            <a:extLst>
              <a:ext uri="{FF2B5EF4-FFF2-40B4-BE49-F238E27FC236}">
                <a16:creationId xmlns:a16="http://schemas.microsoft.com/office/drawing/2014/main" id="{D73A2A97-5880-8C84-7FC5-C93249C4BEF5}"/>
              </a:ext>
            </a:extLst>
          </p:cNvPr>
          <p:cNvSpPr txBox="1"/>
          <p:nvPr/>
        </p:nvSpPr>
        <p:spPr>
          <a:xfrm>
            <a:off x="559828" y="5685756"/>
            <a:ext cx="66076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Wilayah Indonesia</a:t>
            </a:r>
          </a:p>
        </p:txBody>
      </p:sp>
      <p:sp>
        <p:nvSpPr>
          <p:cNvPr id="2" name="Persegi Panjang 1">
            <a:extLst>
              <a:ext uri="{FF2B5EF4-FFF2-40B4-BE49-F238E27FC236}">
                <a16:creationId xmlns:a16="http://schemas.microsoft.com/office/drawing/2014/main" id="{AC6E6D3E-7318-EAD0-5EF8-43B0B1186CF7}"/>
              </a:ext>
            </a:extLst>
          </p:cNvPr>
          <p:cNvSpPr/>
          <p:nvPr/>
        </p:nvSpPr>
        <p:spPr>
          <a:xfrm>
            <a:off x="521637" y="865698"/>
            <a:ext cx="10516477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Secara Geografis Indonesia berada di </a:t>
            </a:r>
          </a:p>
          <a:p>
            <a:pPr algn="just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Antara dua benua dan dua samudera</a:t>
            </a:r>
          </a:p>
          <a:p>
            <a:pPr algn="just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Yaitu Samudera Hindia dan </a:t>
            </a:r>
            <a:r>
              <a:rPr lang="id-ID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pasifik</a:t>
            </a:r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serta Benua Asia dan Benua Australia.</a:t>
            </a:r>
          </a:p>
        </p:txBody>
      </p:sp>
      <p:pic>
        <p:nvPicPr>
          <p:cNvPr id="4" name="Gambar 3">
            <a:hlinkClick r:id="rId8" action="ppaction://hlinksldjump">
              <a:snd r:embed="rId9" name="click.wav"/>
            </a:hlinkClick>
            <a:extLst>
              <a:ext uri="{FF2B5EF4-FFF2-40B4-BE49-F238E27FC236}">
                <a16:creationId xmlns:a16="http://schemas.microsoft.com/office/drawing/2014/main" id="{B2A18D94-56C5-13C2-5529-8BBB58A957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96" y="-66080"/>
            <a:ext cx="1008300" cy="1008300"/>
          </a:xfrm>
          <a:prstGeom prst="rect">
            <a:avLst/>
          </a:prstGeom>
        </p:spPr>
      </p:pic>
      <p:sp>
        <p:nvSpPr>
          <p:cNvPr id="5" name="Panah: Kanan 4">
            <a:hlinkClick r:id="" action="ppaction://hlinkshowjump?jump=nextslide">
              <a:snd r:embed="rId9" name="click.wav"/>
            </a:hlinkClick>
            <a:extLst>
              <a:ext uri="{FF2B5EF4-FFF2-40B4-BE49-F238E27FC236}">
                <a16:creationId xmlns:a16="http://schemas.microsoft.com/office/drawing/2014/main" id="{ACB5F0DF-87E6-DF9B-7F06-400FFC7F61E4}"/>
              </a:ext>
            </a:extLst>
          </p:cNvPr>
          <p:cNvSpPr/>
          <p:nvPr/>
        </p:nvSpPr>
        <p:spPr>
          <a:xfrm>
            <a:off x="10016323" y="5188376"/>
            <a:ext cx="1045029" cy="92605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006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ambar 4">
            <a:extLst>
              <a:ext uri="{FF2B5EF4-FFF2-40B4-BE49-F238E27FC236}">
                <a16:creationId xmlns:a16="http://schemas.microsoft.com/office/drawing/2014/main" id="{1E5B46F2-0B6A-3721-BE7C-3F61F796A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53175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7BE00D11-1F9C-D49B-6218-6BF79E037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490662"/>
            <a:ext cx="5143500" cy="3876675"/>
          </a:xfrm>
          <a:prstGeom prst="rect">
            <a:avLst/>
          </a:prstGeom>
        </p:spPr>
      </p:pic>
      <p:sp>
        <p:nvSpPr>
          <p:cNvPr id="8" name="Persegi Panjang: Sudut Lengkung 7">
            <a:extLst>
              <a:ext uri="{FF2B5EF4-FFF2-40B4-BE49-F238E27FC236}">
                <a16:creationId xmlns:a16="http://schemas.microsoft.com/office/drawing/2014/main" id="{7DAD6614-12BE-2921-D16B-7A3E41CCCD40}"/>
              </a:ext>
            </a:extLst>
          </p:cNvPr>
          <p:cNvSpPr/>
          <p:nvPr/>
        </p:nvSpPr>
        <p:spPr>
          <a:xfrm>
            <a:off x="9405257" y="968829"/>
            <a:ext cx="2090057" cy="52183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Samudera 1</a:t>
            </a:r>
          </a:p>
        </p:txBody>
      </p:sp>
      <p:cxnSp>
        <p:nvCxnSpPr>
          <p:cNvPr id="13" name="Konektor Panah Lurus 12">
            <a:extLst>
              <a:ext uri="{FF2B5EF4-FFF2-40B4-BE49-F238E27FC236}">
                <a16:creationId xmlns:a16="http://schemas.microsoft.com/office/drawing/2014/main" id="{E653CC82-64BF-7FDA-B0AE-5E4BD349D2C0}"/>
              </a:ext>
            </a:extLst>
          </p:cNvPr>
          <p:cNvCxnSpPr>
            <a:cxnSpLocks/>
          </p:cNvCxnSpPr>
          <p:nvPr/>
        </p:nvCxnSpPr>
        <p:spPr>
          <a:xfrm flipH="1">
            <a:off x="7957457" y="1490662"/>
            <a:ext cx="1545772" cy="13993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Konektor Panah Lurus 14">
            <a:extLst>
              <a:ext uri="{FF2B5EF4-FFF2-40B4-BE49-F238E27FC236}">
                <a16:creationId xmlns:a16="http://schemas.microsoft.com/office/drawing/2014/main" id="{A59F7E78-BDE3-A45B-5647-B144D8758840}"/>
              </a:ext>
            </a:extLst>
          </p:cNvPr>
          <p:cNvCxnSpPr>
            <a:cxnSpLocks/>
          </p:cNvCxnSpPr>
          <p:nvPr/>
        </p:nvCxnSpPr>
        <p:spPr>
          <a:xfrm flipH="1" flipV="1">
            <a:off x="7685314" y="5106420"/>
            <a:ext cx="1719943" cy="3799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ersegi Panjang: Sudut Lengkung 10">
            <a:extLst>
              <a:ext uri="{FF2B5EF4-FFF2-40B4-BE49-F238E27FC236}">
                <a16:creationId xmlns:a16="http://schemas.microsoft.com/office/drawing/2014/main" id="{F341C244-B5BD-A811-3B2F-1211871FAAD0}"/>
              </a:ext>
            </a:extLst>
          </p:cNvPr>
          <p:cNvSpPr/>
          <p:nvPr/>
        </p:nvSpPr>
        <p:spPr>
          <a:xfrm>
            <a:off x="9354911" y="5106420"/>
            <a:ext cx="2090057" cy="52183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Benua 2</a:t>
            </a:r>
          </a:p>
        </p:txBody>
      </p:sp>
      <p:cxnSp>
        <p:nvCxnSpPr>
          <p:cNvPr id="19" name="Konektor Panah Lurus 18">
            <a:extLst>
              <a:ext uri="{FF2B5EF4-FFF2-40B4-BE49-F238E27FC236}">
                <a16:creationId xmlns:a16="http://schemas.microsoft.com/office/drawing/2014/main" id="{A6139540-3429-18D2-382A-A6B1BC37E695}"/>
              </a:ext>
            </a:extLst>
          </p:cNvPr>
          <p:cNvCxnSpPr>
            <a:cxnSpLocks/>
          </p:cNvCxnSpPr>
          <p:nvPr/>
        </p:nvCxnSpPr>
        <p:spPr>
          <a:xfrm>
            <a:off x="2612571" y="1326696"/>
            <a:ext cx="1817915" cy="6109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ersegi Panjang: Sudut Lengkung 9">
            <a:extLst>
              <a:ext uri="{FF2B5EF4-FFF2-40B4-BE49-F238E27FC236}">
                <a16:creationId xmlns:a16="http://schemas.microsoft.com/office/drawing/2014/main" id="{69653E4E-0454-9802-0640-970C85FB87AC}"/>
              </a:ext>
            </a:extLst>
          </p:cNvPr>
          <p:cNvSpPr/>
          <p:nvPr/>
        </p:nvSpPr>
        <p:spPr>
          <a:xfrm>
            <a:off x="737507" y="968829"/>
            <a:ext cx="2090057" cy="52183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Benua 1</a:t>
            </a:r>
          </a:p>
        </p:txBody>
      </p:sp>
      <p:cxnSp>
        <p:nvCxnSpPr>
          <p:cNvPr id="23" name="Konektor Panah Lurus 22">
            <a:extLst>
              <a:ext uri="{FF2B5EF4-FFF2-40B4-BE49-F238E27FC236}">
                <a16:creationId xmlns:a16="http://schemas.microsoft.com/office/drawing/2014/main" id="{7C570E8A-9EA3-09CE-ED12-4754ED158CAE}"/>
              </a:ext>
            </a:extLst>
          </p:cNvPr>
          <p:cNvCxnSpPr>
            <a:cxnSpLocks/>
          </p:cNvCxnSpPr>
          <p:nvPr/>
        </p:nvCxnSpPr>
        <p:spPr>
          <a:xfrm flipV="1">
            <a:off x="2688771" y="4920344"/>
            <a:ext cx="2405744" cy="4469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ersegi Panjang: Sudut Lengkung 8">
            <a:extLst>
              <a:ext uri="{FF2B5EF4-FFF2-40B4-BE49-F238E27FC236}">
                <a16:creationId xmlns:a16="http://schemas.microsoft.com/office/drawing/2014/main" id="{F63ECFCE-D224-9BD9-CE14-D5A97308C82C}"/>
              </a:ext>
            </a:extLst>
          </p:cNvPr>
          <p:cNvSpPr/>
          <p:nvPr/>
        </p:nvSpPr>
        <p:spPr>
          <a:xfrm>
            <a:off x="838200" y="5106420"/>
            <a:ext cx="2090057" cy="52183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Samudera 2</a:t>
            </a:r>
          </a:p>
        </p:txBody>
      </p:sp>
      <p:sp>
        <p:nvSpPr>
          <p:cNvPr id="25" name="Persegi Panjang 24">
            <a:extLst>
              <a:ext uri="{FF2B5EF4-FFF2-40B4-BE49-F238E27FC236}">
                <a16:creationId xmlns:a16="http://schemas.microsoft.com/office/drawing/2014/main" id="{D98CC711-EF94-9490-FA46-79CCA27D4D4E}"/>
              </a:ext>
            </a:extLst>
          </p:cNvPr>
          <p:cNvSpPr/>
          <p:nvPr/>
        </p:nvSpPr>
        <p:spPr>
          <a:xfrm>
            <a:off x="4054224" y="2967335"/>
            <a:ext cx="40835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Samudera </a:t>
            </a:r>
            <a:r>
              <a:rPr lang="id-ID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Pasifik</a:t>
            </a:r>
            <a:endParaRPr lang="id-ID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Persegi Panjang 25">
            <a:extLst>
              <a:ext uri="{FF2B5EF4-FFF2-40B4-BE49-F238E27FC236}">
                <a16:creationId xmlns:a16="http://schemas.microsoft.com/office/drawing/2014/main" id="{F49009AC-822D-23B0-856C-21A80774516C}"/>
              </a:ext>
            </a:extLst>
          </p:cNvPr>
          <p:cNvSpPr/>
          <p:nvPr/>
        </p:nvSpPr>
        <p:spPr>
          <a:xfrm>
            <a:off x="4038900" y="2961183"/>
            <a:ext cx="40988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Samudera </a:t>
            </a:r>
            <a:r>
              <a:rPr lang="id-ID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Hindia</a:t>
            </a:r>
            <a:endParaRPr lang="id-ID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Persegi Panjang 26">
            <a:extLst>
              <a:ext uri="{FF2B5EF4-FFF2-40B4-BE49-F238E27FC236}">
                <a16:creationId xmlns:a16="http://schemas.microsoft.com/office/drawing/2014/main" id="{2FA6CE23-E50E-FBB0-B7F8-5BA5BA88A52C}"/>
              </a:ext>
            </a:extLst>
          </p:cNvPr>
          <p:cNvSpPr/>
          <p:nvPr/>
        </p:nvSpPr>
        <p:spPr>
          <a:xfrm>
            <a:off x="4669210" y="2973486"/>
            <a:ext cx="27126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Benua Asia</a:t>
            </a:r>
          </a:p>
        </p:txBody>
      </p:sp>
      <p:sp>
        <p:nvSpPr>
          <p:cNvPr id="28" name="Persegi Panjang 27">
            <a:extLst>
              <a:ext uri="{FF2B5EF4-FFF2-40B4-BE49-F238E27FC236}">
                <a16:creationId xmlns:a16="http://schemas.microsoft.com/office/drawing/2014/main" id="{2736ECF3-A321-0DD2-F46E-D9284171B8F8}"/>
              </a:ext>
            </a:extLst>
          </p:cNvPr>
          <p:cNvSpPr/>
          <p:nvPr/>
        </p:nvSpPr>
        <p:spPr>
          <a:xfrm>
            <a:off x="4120158" y="2967334"/>
            <a:ext cx="387689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Benua Australia</a:t>
            </a:r>
          </a:p>
        </p:txBody>
      </p:sp>
      <p:sp>
        <p:nvSpPr>
          <p:cNvPr id="2" name="Panah: Kanan 1">
            <a:hlinkClick r:id="" action="ppaction://hlinkshowjump?jump=nextslide">
              <a:snd r:embed="rId2" name="click.wav"/>
            </a:hlinkClick>
            <a:extLst>
              <a:ext uri="{FF2B5EF4-FFF2-40B4-BE49-F238E27FC236}">
                <a16:creationId xmlns:a16="http://schemas.microsoft.com/office/drawing/2014/main" id="{7F1BAF2E-EB37-4AB1-6657-06DA2B862508}"/>
              </a:ext>
            </a:extLst>
          </p:cNvPr>
          <p:cNvSpPr/>
          <p:nvPr/>
        </p:nvSpPr>
        <p:spPr>
          <a:xfrm>
            <a:off x="8034445" y="5557597"/>
            <a:ext cx="1045029" cy="92605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" name="Panah: Kanan 2">
            <a:hlinkClick r:id="" action="ppaction://hlinkshowjump?jump=previousslide">
              <a:snd r:embed="rId2" name="click.wav"/>
            </a:hlinkClick>
            <a:extLst>
              <a:ext uri="{FF2B5EF4-FFF2-40B4-BE49-F238E27FC236}">
                <a16:creationId xmlns:a16="http://schemas.microsoft.com/office/drawing/2014/main" id="{5BFB3722-51F4-3B76-F208-9378E2D6504E}"/>
              </a:ext>
            </a:extLst>
          </p:cNvPr>
          <p:cNvSpPr/>
          <p:nvPr/>
        </p:nvSpPr>
        <p:spPr>
          <a:xfrm rot="10800000">
            <a:off x="3112527" y="5557597"/>
            <a:ext cx="1045029" cy="92605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Gambar 3">
            <a:hlinkClick r:id="rId5" action="ppaction://hlinksldjump">
              <a:snd r:embed="rId2" name="click.wav"/>
            </a:hlinkClick>
            <a:extLst>
              <a:ext uri="{FF2B5EF4-FFF2-40B4-BE49-F238E27FC236}">
                <a16:creationId xmlns:a16="http://schemas.microsoft.com/office/drawing/2014/main" id="{F4AA2733-D250-2B12-BF71-8AB036392B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485" y="0"/>
            <a:ext cx="904434" cy="90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094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FFFFFF"/>
            </a:gs>
            <a:gs pos="0">
              <a:schemeClr val="bg1">
                <a:alpha val="0"/>
              </a:schemeClr>
            </a:gs>
            <a:gs pos="82000">
              <a:schemeClr val="bg1">
                <a:lumMod val="85000"/>
              </a:schemeClr>
            </a:gs>
            <a:gs pos="91000">
              <a:schemeClr val="bg1">
                <a:lumMod val="65000"/>
              </a:schemeClr>
            </a:gs>
            <a:gs pos="100000">
              <a:schemeClr val="bg2">
                <a:lumMod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ambar 11">
            <a:extLst>
              <a:ext uri="{FF2B5EF4-FFF2-40B4-BE49-F238E27FC236}">
                <a16:creationId xmlns:a16="http://schemas.microsoft.com/office/drawing/2014/main" id="{26AC4783-A2EB-49C9-3E27-E527FA5F5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61" y="1938422"/>
            <a:ext cx="2808514" cy="1524000"/>
          </a:xfrm>
          <a:prstGeom prst="roundRect">
            <a:avLst/>
          </a:prstGeom>
        </p:spPr>
      </p:pic>
      <p:sp>
        <p:nvSpPr>
          <p:cNvPr id="3" name="Persegi Panjang: Sudut Lengkung 2">
            <a:extLst>
              <a:ext uri="{FF2B5EF4-FFF2-40B4-BE49-F238E27FC236}">
                <a16:creationId xmlns:a16="http://schemas.microsoft.com/office/drawing/2014/main" id="{F6029013-EE3F-25A2-F348-C5116FA7AFE6}"/>
              </a:ext>
            </a:extLst>
          </p:cNvPr>
          <p:cNvSpPr/>
          <p:nvPr/>
        </p:nvSpPr>
        <p:spPr>
          <a:xfrm>
            <a:off x="1356561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63B664A6-61E4-40D1-ECE3-71A0885E4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" b="1680"/>
          <a:stretch/>
        </p:blipFill>
        <p:spPr>
          <a:xfrm>
            <a:off x="4567847" y="1938422"/>
            <a:ext cx="2808514" cy="1524000"/>
          </a:xfrm>
          <a:prstGeom prst="roundRect">
            <a:avLst/>
          </a:prstGeom>
        </p:spPr>
      </p:pic>
      <p:sp>
        <p:nvSpPr>
          <p:cNvPr id="14" name="Persegi Panjang: Sudut Lengkung 13">
            <a:extLst>
              <a:ext uri="{FF2B5EF4-FFF2-40B4-BE49-F238E27FC236}">
                <a16:creationId xmlns:a16="http://schemas.microsoft.com/office/drawing/2014/main" id="{1D1E6308-22A2-FA1D-6E51-3F30AA5D0484}"/>
              </a:ext>
            </a:extLst>
          </p:cNvPr>
          <p:cNvSpPr/>
          <p:nvPr/>
        </p:nvSpPr>
        <p:spPr>
          <a:xfrm>
            <a:off x="4567847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2F47DDFF-18AE-BA97-81DA-94AD9E0D0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2" b="9952"/>
          <a:stretch/>
        </p:blipFill>
        <p:spPr>
          <a:xfrm>
            <a:off x="7855333" y="1905001"/>
            <a:ext cx="2808514" cy="1524000"/>
          </a:xfrm>
          <a:prstGeom prst="roundRect">
            <a:avLst/>
          </a:prstGeom>
        </p:spPr>
      </p:pic>
      <p:sp>
        <p:nvSpPr>
          <p:cNvPr id="16" name="Persegi Panjang: Sudut Lengkung 15">
            <a:extLst>
              <a:ext uri="{FF2B5EF4-FFF2-40B4-BE49-F238E27FC236}">
                <a16:creationId xmlns:a16="http://schemas.microsoft.com/office/drawing/2014/main" id="{F5C36F5F-9847-E7AE-5CFE-7DB04AEB065B}"/>
              </a:ext>
            </a:extLst>
          </p:cNvPr>
          <p:cNvSpPr/>
          <p:nvPr/>
        </p:nvSpPr>
        <p:spPr>
          <a:xfrm>
            <a:off x="7855333" y="1905000"/>
            <a:ext cx="2808514" cy="152400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49CB42AF-CF5B-95EB-ACDF-7941ED32A7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b="1715"/>
          <a:stretch/>
        </p:blipFill>
        <p:spPr>
          <a:xfrm>
            <a:off x="6159237" y="3898233"/>
            <a:ext cx="2808514" cy="1524000"/>
          </a:xfrm>
          <a:prstGeom prst="roundRect">
            <a:avLst/>
          </a:prstGeom>
        </p:spPr>
      </p:pic>
      <p:sp>
        <p:nvSpPr>
          <p:cNvPr id="20" name="Persegi Panjang: Sudut Lengkung 19">
            <a:extLst>
              <a:ext uri="{FF2B5EF4-FFF2-40B4-BE49-F238E27FC236}">
                <a16:creationId xmlns:a16="http://schemas.microsoft.com/office/drawing/2014/main" id="{6B95F8D3-5728-4F9E-4C99-74BF1BDC54FC}"/>
              </a:ext>
            </a:extLst>
          </p:cNvPr>
          <p:cNvSpPr/>
          <p:nvPr/>
        </p:nvSpPr>
        <p:spPr>
          <a:xfrm>
            <a:off x="6159237" y="4496181"/>
            <a:ext cx="2808514" cy="92605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Persegi Panjang 28">
            <a:extLst>
              <a:ext uri="{FF2B5EF4-FFF2-40B4-BE49-F238E27FC236}">
                <a16:creationId xmlns:a16="http://schemas.microsoft.com/office/drawing/2014/main" id="{A15C1EFD-AF15-72AF-4B61-8D347FEC09BB}"/>
              </a:ext>
            </a:extLst>
          </p:cNvPr>
          <p:cNvSpPr/>
          <p:nvPr/>
        </p:nvSpPr>
        <p:spPr>
          <a:xfrm>
            <a:off x="1532777" y="3059668"/>
            <a:ext cx="79329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Profile</a:t>
            </a:r>
            <a:endParaRPr lang="id-ID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Kotak Teks 31">
            <a:extLst>
              <a:ext uri="{FF2B5EF4-FFF2-40B4-BE49-F238E27FC236}">
                <a16:creationId xmlns:a16="http://schemas.microsoft.com/office/drawing/2014/main" id="{3D927149-C6DC-E6BE-8E91-F14A11BBB297}"/>
              </a:ext>
            </a:extLst>
          </p:cNvPr>
          <p:cNvSpPr txBox="1"/>
          <p:nvPr/>
        </p:nvSpPr>
        <p:spPr>
          <a:xfrm>
            <a:off x="2964785" y="3042733"/>
            <a:ext cx="620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Pengenalan materi</a:t>
            </a:r>
            <a:endParaRPr lang="id-ID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Kotak Teks 33">
            <a:extLst>
              <a:ext uri="{FF2B5EF4-FFF2-40B4-BE49-F238E27FC236}">
                <a16:creationId xmlns:a16="http://schemas.microsoft.com/office/drawing/2014/main" id="{419993B2-9332-4B01-377C-52621101C6EC}"/>
              </a:ext>
            </a:extLst>
          </p:cNvPr>
          <p:cNvSpPr txBox="1"/>
          <p:nvPr/>
        </p:nvSpPr>
        <p:spPr>
          <a:xfrm>
            <a:off x="6906646" y="2991788"/>
            <a:ext cx="620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Kuis</a:t>
            </a:r>
            <a:endParaRPr lang="id-ID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Kotak Teks 37">
            <a:extLst>
              <a:ext uri="{FF2B5EF4-FFF2-40B4-BE49-F238E27FC236}">
                <a16:creationId xmlns:a16="http://schemas.microsoft.com/office/drawing/2014/main" id="{65A1498C-F92F-E309-1462-430FAEEA417E}"/>
              </a:ext>
            </a:extLst>
          </p:cNvPr>
          <p:cNvSpPr txBox="1"/>
          <p:nvPr/>
        </p:nvSpPr>
        <p:spPr>
          <a:xfrm>
            <a:off x="6256141" y="4992049"/>
            <a:ext cx="6607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Peta</a:t>
            </a: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14BC66AB-136D-5F2D-C432-DCAB32E9C3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20"/>
            <a:ext cx="12192000" cy="6858001"/>
          </a:xfrm>
          <a:prstGeom prst="rect">
            <a:avLst/>
          </a:prstGeom>
        </p:spPr>
      </p:pic>
      <p:sp>
        <p:nvSpPr>
          <p:cNvPr id="6" name="Persegi Panjang 5">
            <a:extLst>
              <a:ext uri="{FF2B5EF4-FFF2-40B4-BE49-F238E27FC236}">
                <a16:creationId xmlns:a16="http://schemas.microsoft.com/office/drawing/2014/main" id="{AC61F31C-F407-25DD-35DC-5CE03DA6B3EF}"/>
              </a:ext>
            </a:extLst>
          </p:cNvPr>
          <p:cNvSpPr/>
          <p:nvPr/>
        </p:nvSpPr>
        <p:spPr>
          <a:xfrm>
            <a:off x="1356561" y="474506"/>
            <a:ext cx="9478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ILMU PENGETAHUAN SOSIAL 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Persegi Panjang: Sudut Lengkung 9">
            <a:extLst>
              <a:ext uri="{FF2B5EF4-FFF2-40B4-BE49-F238E27FC236}">
                <a16:creationId xmlns:a16="http://schemas.microsoft.com/office/drawing/2014/main" id="{663A9308-B45B-4B02-2C6C-80AB0A9230E0}"/>
              </a:ext>
            </a:extLst>
          </p:cNvPr>
          <p:cNvSpPr/>
          <p:nvPr/>
        </p:nvSpPr>
        <p:spPr>
          <a:xfrm>
            <a:off x="12605656" y="5856514"/>
            <a:ext cx="2481943" cy="70757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/>
              <a:t>Start</a:t>
            </a:r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C81C239F-8ECA-345D-EE01-EB6919C0C6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" b="3213"/>
          <a:stretch/>
        </p:blipFill>
        <p:spPr>
          <a:xfrm>
            <a:off x="-247792" y="-337457"/>
            <a:ext cx="12711935" cy="8382000"/>
          </a:xfrm>
          <a:prstGeom prst="roundRect">
            <a:avLst/>
          </a:prstGeom>
        </p:spPr>
      </p:pic>
      <p:sp>
        <p:nvSpPr>
          <p:cNvPr id="18" name="Persegi Panjang: Sudut Lengkung 17">
            <a:extLst>
              <a:ext uri="{FF2B5EF4-FFF2-40B4-BE49-F238E27FC236}">
                <a16:creationId xmlns:a16="http://schemas.microsoft.com/office/drawing/2014/main" id="{9B0F69C1-4AA5-F900-DEDA-6EB022E39C5B}"/>
              </a:ext>
            </a:extLst>
          </p:cNvPr>
          <p:cNvSpPr/>
          <p:nvPr/>
        </p:nvSpPr>
        <p:spPr>
          <a:xfrm>
            <a:off x="-247792" y="-337456"/>
            <a:ext cx="12711935" cy="8381999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Kotak Teks 35">
            <a:extLst>
              <a:ext uri="{FF2B5EF4-FFF2-40B4-BE49-F238E27FC236}">
                <a16:creationId xmlns:a16="http://schemas.microsoft.com/office/drawing/2014/main" id="{D73A2A97-5880-8C84-7FC5-C93249C4BEF5}"/>
              </a:ext>
            </a:extLst>
          </p:cNvPr>
          <p:cNvSpPr txBox="1"/>
          <p:nvPr/>
        </p:nvSpPr>
        <p:spPr>
          <a:xfrm>
            <a:off x="559828" y="5685756"/>
            <a:ext cx="66076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Wilayah Indonesia</a:t>
            </a:r>
          </a:p>
        </p:txBody>
      </p: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EA6F2648-261D-7E24-24B9-DEB6A63B7F6D}"/>
              </a:ext>
            </a:extLst>
          </p:cNvPr>
          <p:cNvSpPr/>
          <p:nvPr/>
        </p:nvSpPr>
        <p:spPr>
          <a:xfrm>
            <a:off x="5865541" y="1435767"/>
            <a:ext cx="5932450" cy="3925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84FA5D39-3761-A3F9-FA11-B1D540DD6B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261" y="1793504"/>
            <a:ext cx="4958576" cy="3099110"/>
          </a:xfrm>
          <a:prstGeom prst="roundRect">
            <a:avLst/>
          </a:prstGeom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ADDE4181-623D-2B29-A689-926CF5718CBF}"/>
              </a:ext>
            </a:extLst>
          </p:cNvPr>
          <p:cNvSpPr/>
          <p:nvPr/>
        </p:nvSpPr>
        <p:spPr>
          <a:xfrm>
            <a:off x="662557" y="2075024"/>
            <a:ext cx="509947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id-ID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Iklim adalah kondisi cuaca</a:t>
            </a:r>
          </a:p>
          <a:p>
            <a:pPr algn="just"/>
            <a:r>
              <a:rPr lang="id-ID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Secara tahunan di suatu</a:t>
            </a:r>
          </a:p>
          <a:p>
            <a:pPr algn="just"/>
            <a:r>
              <a:rPr lang="id-ID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Wilayah yang luas</a:t>
            </a:r>
          </a:p>
        </p:txBody>
      </p:sp>
      <p:sp>
        <p:nvSpPr>
          <p:cNvPr id="9" name="Persegi Panjang: Sudut Lengkung 8">
            <a:extLst>
              <a:ext uri="{FF2B5EF4-FFF2-40B4-BE49-F238E27FC236}">
                <a16:creationId xmlns:a16="http://schemas.microsoft.com/office/drawing/2014/main" id="{E4C29728-38A9-3769-5BA0-0CBEC5FE1B61}"/>
              </a:ext>
            </a:extLst>
          </p:cNvPr>
          <p:cNvSpPr/>
          <p:nvPr/>
        </p:nvSpPr>
        <p:spPr>
          <a:xfrm>
            <a:off x="1820351" y="1582743"/>
            <a:ext cx="2224839" cy="421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Klik untuk Penjelasan</a:t>
            </a:r>
          </a:p>
        </p:txBody>
      </p:sp>
      <p:pic>
        <p:nvPicPr>
          <p:cNvPr id="26" name="Gambar 25">
            <a:extLst>
              <a:ext uri="{FF2B5EF4-FFF2-40B4-BE49-F238E27FC236}">
                <a16:creationId xmlns:a16="http://schemas.microsoft.com/office/drawing/2014/main" id="{9B1B65A7-4C2E-5733-D83A-ABBA7BFDF9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55648" y="1138109"/>
            <a:ext cx="5715000" cy="3038475"/>
          </a:xfrm>
          <a:prstGeom prst="rect">
            <a:avLst/>
          </a:prstGeom>
        </p:spPr>
      </p:pic>
      <p:sp>
        <p:nvSpPr>
          <p:cNvPr id="27" name="Persegi Panjang 26">
            <a:extLst>
              <a:ext uri="{FF2B5EF4-FFF2-40B4-BE49-F238E27FC236}">
                <a16:creationId xmlns:a16="http://schemas.microsoft.com/office/drawing/2014/main" id="{D850771E-DFAF-63C4-018C-93BC0B88F519}"/>
              </a:ext>
            </a:extLst>
          </p:cNvPr>
          <p:cNvSpPr/>
          <p:nvPr/>
        </p:nvSpPr>
        <p:spPr>
          <a:xfrm>
            <a:off x="-10521916" y="4455974"/>
            <a:ext cx="984699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Karena berada digaris Khatulistiwa</a:t>
            </a:r>
          </a:p>
          <a:p>
            <a:pPr algn="just"/>
            <a:r>
              <a:rPr lang="id-ID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Indonesia memiliki iklim tr</a:t>
            </a:r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opis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Persegi Panjang: Sudut Lengkung 27">
            <a:extLst>
              <a:ext uri="{FF2B5EF4-FFF2-40B4-BE49-F238E27FC236}">
                <a16:creationId xmlns:a16="http://schemas.microsoft.com/office/drawing/2014/main" id="{9374134D-240F-128E-2FDC-F45EC6299CEB}"/>
              </a:ext>
            </a:extLst>
          </p:cNvPr>
          <p:cNvSpPr/>
          <p:nvPr/>
        </p:nvSpPr>
        <p:spPr>
          <a:xfrm>
            <a:off x="-11544318" y="3361120"/>
            <a:ext cx="2731941" cy="6501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Penjelasan</a:t>
            </a:r>
          </a:p>
        </p:txBody>
      </p:sp>
      <p:sp>
        <p:nvSpPr>
          <p:cNvPr id="2" name="Panah: Kanan 1">
            <a:hlinkClick r:id="" action="ppaction://hlinkshowjump?jump=nextslide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F56597C8-7CA9-BA2A-CCF3-FCAB80FDA775}"/>
              </a:ext>
            </a:extLst>
          </p:cNvPr>
          <p:cNvSpPr/>
          <p:nvPr/>
        </p:nvSpPr>
        <p:spPr>
          <a:xfrm>
            <a:off x="9759991" y="5668433"/>
            <a:ext cx="1045029" cy="92605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Panah: Kanan 10">
            <a:hlinkClick r:id="" action="ppaction://hlinkshowjump?jump=previousslide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22F7C93D-AE2A-65D0-E271-162452565E14}"/>
              </a:ext>
            </a:extLst>
          </p:cNvPr>
          <p:cNvSpPr/>
          <p:nvPr/>
        </p:nvSpPr>
        <p:spPr>
          <a:xfrm rot="10800000">
            <a:off x="7214632" y="5658316"/>
            <a:ext cx="1045029" cy="92605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1" name="Gambar 20">
            <a:hlinkClick r:id="rId11" action="ppaction://hlinksldjump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8C0EB9AD-2560-5F7C-72A3-E178D937CB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485" y="0"/>
            <a:ext cx="904434" cy="90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57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FFFFFF"/>
            </a:gs>
            <a:gs pos="0">
              <a:schemeClr val="bg1">
                <a:alpha val="0"/>
              </a:schemeClr>
            </a:gs>
            <a:gs pos="82000">
              <a:schemeClr val="bg1">
                <a:lumMod val="85000"/>
              </a:schemeClr>
            </a:gs>
            <a:gs pos="91000">
              <a:schemeClr val="bg1">
                <a:lumMod val="65000"/>
              </a:schemeClr>
            </a:gs>
            <a:gs pos="100000">
              <a:schemeClr val="bg2">
                <a:lumMod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ambar 11">
            <a:extLst>
              <a:ext uri="{FF2B5EF4-FFF2-40B4-BE49-F238E27FC236}">
                <a16:creationId xmlns:a16="http://schemas.microsoft.com/office/drawing/2014/main" id="{26AC4783-A2EB-49C9-3E27-E527FA5F5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2235" y="1938422"/>
            <a:ext cx="2808514" cy="1524000"/>
          </a:xfrm>
          <a:prstGeom prst="roundRect">
            <a:avLst/>
          </a:prstGeom>
        </p:spPr>
      </p:pic>
      <p:sp>
        <p:nvSpPr>
          <p:cNvPr id="3" name="Persegi Panjang: Sudut Lengkung 2">
            <a:extLst>
              <a:ext uri="{FF2B5EF4-FFF2-40B4-BE49-F238E27FC236}">
                <a16:creationId xmlns:a16="http://schemas.microsoft.com/office/drawing/2014/main" id="{F6029013-EE3F-25A2-F348-C5116FA7AFE6}"/>
              </a:ext>
            </a:extLst>
          </p:cNvPr>
          <p:cNvSpPr/>
          <p:nvPr/>
        </p:nvSpPr>
        <p:spPr>
          <a:xfrm>
            <a:off x="13962235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63B664A6-61E4-40D1-ECE3-71A0885E4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" b="1680"/>
          <a:stretch/>
        </p:blipFill>
        <p:spPr>
          <a:xfrm>
            <a:off x="17173521" y="1938422"/>
            <a:ext cx="2808514" cy="1524000"/>
          </a:xfrm>
          <a:prstGeom prst="roundRect">
            <a:avLst/>
          </a:prstGeom>
        </p:spPr>
      </p:pic>
      <p:sp>
        <p:nvSpPr>
          <p:cNvPr id="14" name="Persegi Panjang: Sudut Lengkung 13">
            <a:extLst>
              <a:ext uri="{FF2B5EF4-FFF2-40B4-BE49-F238E27FC236}">
                <a16:creationId xmlns:a16="http://schemas.microsoft.com/office/drawing/2014/main" id="{1D1E6308-22A2-FA1D-6E51-3F30AA5D0484}"/>
              </a:ext>
            </a:extLst>
          </p:cNvPr>
          <p:cNvSpPr/>
          <p:nvPr/>
        </p:nvSpPr>
        <p:spPr>
          <a:xfrm>
            <a:off x="17173521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2F47DDFF-18AE-BA97-81DA-94AD9E0D0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2" b="9952"/>
          <a:stretch/>
        </p:blipFill>
        <p:spPr>
          <a:xfrm>
            <a:off x="20461007" y="1905001"/>
            <a:ext cx="2808514" cy="1524000"/>
          </a:xfrm>
          <a:prstGeom prst="roundRect">
            <a:avLst/>
          </a:prstGeom>
        </p:spPr>
      </p:pic>
      <p:sp>
        <p:nvSpPr>
          <p:cNvPr id="16" name="Persegi Panjang: Sudut Lengkung 15">
            <a:extLst>
              <a:ext uri="{FF2B5EF4-FFF2-40B4-BE49-F238E27FC236}">
                <a16:creationId xmlns:a16="http://schemas.microsoft.com/office/drawing/2014/main" id="{F5C36F5F-9847-E7AE-5CFE-7DB04AEB065B}"/>
              </a:ext>
            </a:extLst>
          </p:cNvPr>
          <p:cNvSpPr/>
          <p:nvPr/>
        </p:nvSpPr>
        <p:spPr>
          <a:xfrm>
            <a:off x="20461007" y="1905000"/>
            <a:ext cx="2808514" cy="152400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49CB42AF-CF5B-95EB-ACDF-7941ED32A7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b="1715"/>
          <a:stretch/>
        </p:blipFill>
        <p:spPr>
          <a:xfrm>
            <a:off x="18764911" y="3898233"/>
            <a:ext cx="2808514" cy="1524000"/>
          </a:xfrm>
          <a:prstGeom prst="roundRect">
            <a:avLst/>
          </a:prstGeom>
        </p:spPr>
      </p:pic>
      <p:sp>
        <p:nvSpPr>
          <p:cNvPr id="20" name="Persegi Panjang: Sudut Lengkung 19">
            <a:extLst>
              <a:ext uri="{FF2B5EF4-FFF2-40B4-BE49-F238E27FC236}">
                <a16:creationId xmlns:a16="http://schemas.microsoft.com/office/drawing/2014/main" id="{6B95F8D3-5728-4F9E-4C99-74BF1BDC54FC}"/>
              </a:ext>
            </a:extLst>
          </p:cNvPr>
          <p:cNvSpPr/>
          <p:nvPr/>
        </p:nvSpPr>
        <p:spPr>
          <a:xfrm>
            <a:off x="18764911" y="4496181"/>
            <a:ext cx="2808514" cy="92605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Persegi Panjang 28">
            <a:extLst>
              <a:ext uri="{FF2B5EF4-FFF2-40B4-BE49-F238E27FC236}">
                <a16:creationId xmlns:a16="http://schemas.microsoft.com/office/drawing/2014/main" id="{A15C1EFD-AF15-72AF-4B61-8D347FEC09BB}"/>
              </a:ext>
            </a:extLst>
          </p:cNvPr>
          <p:cNvSpPr/>
          <p:nvPr/>
        </p:nvSpPr>
        <p:spPr>
          <a:xfrm>
            <a:off x="14138451" y="3059668"/>
            <a:ext cx="79329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Profile</a:t>
            </a:r>
            <a:endParaRPr lang="id-ID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Kotak Teks 31">
            <a:extLst>
              <a:ext uri="{FF2B5EF4-FFF2-40B4-BE49-F238E27FC236}">
                <a16:creationId xmlns:a16="http://schemas.microsoft.com/office/drawing/2014/main" id="{3D927149-C6DC-E6BE-8E91-F14A11BBB297}"/>
              </a:ext>
            </a:extLst>
          </p:cNvPr>
          <p:cNvSpPr txBox="1"/>
          <p:nvPr/>
        </p:nvSpPr>
        <p:spPr>
          <a:xfrm>
            <a:off x="15570459" y="3042733"/>
            <a:ext cx="620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Pengenalan materi</a:t>
            </a:r>
            <a:endParaRPr lang="id-ID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Kotak Teks 33">
            <a:extLst>
              <a:ext uri="{FF2B5EF4-FFF2-40B4-BE49-F238E27FC236}">
                <a16:creationId xmlns:a16="http://schemas.microsoft.com/office/drawing/2014/main" id="{419993B2-9332-4B01-377C-52621101C6EC}"/>
              </a:ext>
            </a:extLst>
          </p:cNvPr>
          <p:cNvSpPr txBox="1"/>
          <p:nvPr/>
        </p:nvSpPr>
        <p:spPr>
          <a:xfrm>
            <a:off x="6906646" y="2991788"/>
            <a:ext cx="620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Kuis</a:t>
            </a:r>
            <a:endParaRPr lang="id-ID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Kotak Teks 37">
            <a:extLst>
              <a:ext uri="{FF2B5EF4-FFF2-40B4-BE49-F238E27FC236}">
                <a16:creationId xmlns:a16="http://schemas.microsoft.com/office/drawing/2014/main" id="{65A1498C-F92F-E309-1462-430FAEEA417E}"/>
              </a:ext>
            </a:extLst>
          </p:cNvPr>
          <p:cNvSpPr txBox="1"/>
          <p:nvPr/>
        </p:nvSpPr>
        <p:spPr>
          <a:xfrm>
            <a:off x="6256141" y="4992049"/>
            <a:ext cx="6607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Peta</a:t>
            </a: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14BC66AB-136D-5F2D-C432-DCAB32E9C3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20"/>
            <a:ext cx="12192000" cy="6858001"/>
          </a:xfrm>
          <a:prstGeom prst="rect">
            <a:avLst/>
          </a:prstGeom>
        </p:spPr>
      </p:pic>
      <p:sp>
        <p:nvSpPr>
          <p:cNvPr id="6" name="Persegi Panjang 5">
            <a:extLst>
              <a:ext uri="{FF2B5EF4-FFF2-40B4-BE49-F238E27FC236}">
                <a16:creationId xmlns:a16="http://schemas.microsoft.com/office/drawing/2014/main" id="{AC61F31C-F407-25DD-35DC-5CE03DA6B3EF}"/>
              </a:ext>
            </a:extLst>
          </p:cNvPr>
          <p:cNvSpPr/>
          <p:nvPr/>
        </p:nvSpPr>
        <p:spPr>
          <a:xfrm>
            <a:off x="13962235" y="474506"/>
            <a:ext cx="9478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ILMU PENGETAHUAN SOSIAL 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Persegi Panjang: Sudut Lengkung 9">
            <a:extLst>
              <a:ext uri="{FF2B5EF4-FFF2-40B4-BE49-F238E27FC236}">
                <a16:creationId xmlns:a16="http://schemas.microsoft.com/office/drawing/2014/main" id="{663A9308-B45B-4B02-2C6C-80AB0A9230E0}"/>
              </a:ext>
            </a:extLst>
          </p:cNvPr>
          <p:cNvSpPr/>
          <p:nvPr/>
        </p:nvSpPr>
        <p:spPr>
          <a:xfrm>
            <a:off x="12605656" y="5856514"/>
            <a:ext cx="2481943" cy="70757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/>
              <a:t>Start</a:t>
            </a:r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C81C239F-8ECA-345D-EE01-EB6919C0C6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" b="3213"/>
          <a:stretch/>
        </p:blipFill>
        <p:spPr>
          <a:xfrm>
            <a:off x="-247792" y="-337457"/>
            <a:ext cx="12711935" cy="8382000"/>
          </a:xfrm>
          <a:prstGeom prst="roundRect">
            <a:avLst/>
          </a:prstGeom>
        </p:spPr>
      </p:pic>
      <p:sp>
        <p:nvSpPr>
          <p:cNvPr id="18" name="Persegi Panjang: Sudut Lengkung 17">
            <a:extLst>
              <a:ext uri="{FF2B5EF4-FFF2-40B4-BE49-F238E27FC236}">
                <a16:creationId xmlns:a16="http://schemas.microsoft.com/office/drawing/2014/main" id="{9B0F69C1-4AA5-F900-DEDA-6EB022E39C5B}"/>
              </a:ext>
            </a:extLst>
          </p:cNvPr>
          <p:cNvSpPr/>
          <p:nvPr/>
        </p:nvSpPr>
        <p:spPr>
          <a:xfrm>
            <a:off x="-233346" y="-401794"/>
            <a:ext cx="12711935" cy="8381999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Kotak Teks 35">
            <a:extLst>
              <a:ext uri="{FF2B5EF4-FFF2-40B4-BE49-F238E27FC236}">
                <a16:creationId xmlns:a16="http://schemas.microsoft.com/office/drawing/2014/main" id="{D73A2A97-5880-8C84-7FC5-C93249C4BEF5}"/>
              </a:ext>
            </a:extLst>
          </p:cNvPr>
          <p:cNvSpPr txBox="1"/>
          <p:nvPr/>
        </p:nvSpPr>
        <p:spPr>
          <a:xfrm>
            <a:off x="559828" y="8233015"/>
            <a:ext cx="66076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Wilayah Indonesia</a:t>
            </a:r>
          </a:p>
        </p:txBody>
      </p: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EA6F2648-261D-7E24-24B9-DEB6A63B7F6D}"/>
              </a:ext>
            </a:extLst>
          </p:cNvPr>
          <p:cNvSpPr/>
          <p:nvPr/>
        </p:nvSpPr>
        <p:spPr>
          <a:xfrm>
            <a:off x="18471215" y="1435767"/>
            <a:ext cx="5932450" cy="3925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84FA5D39-3761-A3F9-FA11-B1D540DD6B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1935" y="1793504"/>
            <a:ext cx="4958576" cy="3099110"/>
          </a:xfrm>
          <a:prstGeom prst="roundRect">
            <a:avLst/>
          </a:prstGeom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ADDE4181-623D-2B29-A689-926CF5718CBF}"/>
              </a:ext>
            </a:extLst>
          </p:cNvPr>
          <p:cNvSpPr/>
          <p:nvPr/>
        </p:nvSpPr>
        <p:spPr>
          <a:xfrm>
            <a:off x="13268231" y="2075024"/>
            <a:ext cx="509947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id-ID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Iklim adalah kondisi cuaca</a:t>
            </a:r>
          </a:p>
          <a:p>
            <a:pPr algn="just"/>
            <a:r>
              <a:rPr lang="id-ID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Secara tahunan di suatu</a:t>
            </a:r>
          </a:p>
          <a:p>
            <a:pPr algn="just"/>
            <a:r>
              <a:rPr lang="id-ID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Wilayah yang luas</a:t>
            </a:r>
          </a:p>
        </p:txBody>
      </p:sp>
      <p:sp>
        <p:nvSpPr>
          <p:cNvPr id="9" name="Persegi Panjang: Sudut Lengkung 8">
            <a:extLst>
              <a:ext uri="{FF2B5EF4-FFF2-40B4-BE49-F238E27FC236}">
                <a16:creationId xmlns:a16="http://schemas.microsoft.com/office/drawing/2014/main" id="{E4C29728-38A9-3769-5BA0-0CBEC5FE1B61}"/>
              </a:ext>
            </a:extLst>
          </p:cNvPr>
          <p:cNvSpPr/>
          <p:nvPr/>
        </p:nvSpPr>
        <p:spPr>
          <a:xfrm>
            <a:off x="14426025" y="1582743"/>
            <a:ext cx="2224839" cy="421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Klik untuk Penjelasan</a:t>
            </a:r>
          </a:p>
        </p:txBody>
      </p:sp>
      <p:pic>
        <p:nvPicPr>
          <p:cNvPr id="11" name="Gambar 10">
            <a:extLst>
              <a:ext uri="{FF2B5EF4-FFF2-40B4-BE49-F238E27FC236}">
                <a16:creationId xmlns:a16="http://schemas.microsoft.com/office/drawing/2014/main" id="{33E1A7E5-99DB-512B-5C50-BD43BE1032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913" y="1138109"/>
            <a:ext cx="5715000" cy="3038475"/>
          </a:xfrm>
          <a:prstGeom prst="rect">
            <a:avLst/>
          </a:prstGeom>
        </p:spPr>
      </p:pic>
      <p:sp>
        <p:nvSpPr>
          <p:cNvPr id="22" name="Persegi Panjang 21">
            <a:extLst>
              <a:ext uri="{FF2B5EF4-FFF2-40B4-BE49-F238E27FC236}">
                <a16:creationId xmlns:a16="http://schemas.microsoft.com/office/drawing/2014/main" id="{542DCF39-3EDE-DB95-70B1-15A78B2B00F1}"/>
              </a:ext>
            </a:extLst>
          </p:cNvPr>
          <p:cNvSpPr/>
          <p:nvPr/>
        </p:nvSpPr>
        <p:spPr>
          <a:xfrm>
            <a:off x="-538843" y="4365056"/>
            <a:ext cx="13144499" cy="2199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Persegi Panjang 20">
            <a:extLst>
              <a:ext uri="{FF2B5EF4-FFF2-40B4-BE49-F238E27FC236}">
                <a16:creationId xmlns:a16="http://schemas.microsoft.com/office/drawing/2014/main" id="{01F94E07-85FB-3285-94FD-4336DFC62444}"/>
              </a:ext>
            </a:extLst>
          </p:cNvPr>
          <p:cNvSpPr/>
          <p:nvPr/>
        </p:nvSpPr>
        <p:spPr>
          <a:xfrm>
            <a:off x="1332645" y="4455974"/>
            <a:ext cx="984699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Karena berada digaris Khatulistiwa</a:t>
            </a:r>
          </a:p>
          <a:p>
            <a:pPr algn="just"/>
            <a:r>
              <a:rPr lang="id-ID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Indonesia memiliki iklim tr</a:t>
            </a:r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opis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Persegi Panjang: Sudut Lengkung 22">
            <a:extLst>
              <a:ext uri="{FF2B5EF4-FFF2-40B4-BE49-F238E27FC236}">
                <a16:creationId xmlns:a16="http://schemas.microsoft.com/office/drawing/2014/main" id="{6E51DE53-9DFA-C36E-CA5F-1B381419B8EF}"/>
              </a:ext>
            </a:extLst>
          </p:cNvPr>
          <p:cNvSpPr/>
          <p:nvPr/>
        </p:nvSpPr>
        <p:spPr>
          <a:xfrm>
            <a:off x="310243" y="3361120"/>
            <a:ext cx="2731941" cy="6501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Klik untuk Penjelasan</a:t>
            </a:r>
          </a:p>
        </p:txBody>
      </p:sp>
      <p:sp>
        <p:nvSpPr>
          <p:cNvPr id="2" name="Panah: Kanan 1">
            <a:hlinkClick r:id="" action="ppaction://hlinkshowjump?jump=previousslide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410CA188-64D8-B202-D682-BA4AF1512A0F}"/>
              </a:ext>
            </a:extLst>
          </p:cNvPr>
          <p:cNvSpPr/>
          <p:nvPr/>
        </p:nvSpPr>
        <p:spPr>
          <a:xfrm rot="10800000">
            <a:off x="559828" y="471784"/>
            <a:ext cx="1045029" cy="92605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4" name="Gambar 23">
            <a:hlinkClick r:id="rId11" action="ppaction://hlinksldjump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3564AC94-0C9C-E3E3-3455-7B23BDC93A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485" y="0"/>
            <a:ext cx="904434" cy="90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6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38" grpId="0"/>
      <p:bldP spid="7" grpId="0"/>
      <p:bldP spid="9" grpId="0" animBg="1"/>
      <p:bldP spid="22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FFFFFF"/>
            </a:gs>
            <a:gs pos="0">
              <a:schemeClr val="bg1">
                <a:alpha val="0"/>
              </a:schemeClr>
            </a:gs>
            <a:gs pos="82000">
              <a:schemeClr val="bg1">
                <a:lumMod val="85000"/>
              </a:schemeClr>
            </a:gs>
            <a:gs pos="91000">
              <a:schemeClr val="bg1">
                <a:lumMod val="65000"/>
              </a:schemeClr>
            </a:gs>
            <a:gs pos="100000">
              <a:schemeClr val="bg2">
                <a:lumMod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ambar 16">
            <a:extLst>
              <a:ext uri="{FF2B5EF4-FFF2-40B4-BE49-F238E27FC236}">
                <a16:creationId xmlns:a16="http://schemas.microsoft.com/office/drawing/2014/main" id="{C81C239F-8ECA-345D-EE01-EB6919C0C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" b="3213"/>
          <a:stretch/>
        </p:blipFill>
        <p:spPr>
          <a:xfrm>
            <a:off x="2934989" y="3908736"/>
            <a:ext cx="2808514" cy="1524000"/>
          </a:xfrm>
          <a:prstGeom prst="roundRect">
            <a:avLst/>
          </a:prstGeom>
        </p:spPr>
      </p:pic>
      <p:sp>
        <p:nvSpPr>
          <p:cNvPr id="18" name="Persegi Panjang: Sudut Lengkung 17">
            <a:extLst>
              <a:ext uri="{FF2B5EF4-FFF2-40B4-BE49-F238E27FC236}">
                <a16:creationId xmlns:a16="http://schemas.microsoft.com/office/drawing/2014/main" id="{9B0F69C1-4AA5-F900-DEDA-6EB022E39C5B}"/>
              </a:ext>
            </a:extLst>
          </p:cNvPr>
          <p:cNvSpPr/>
          <p:nvPr/>
        </p:nvSpPr>
        <p:spPr>
          <a:xfrm>
            <a:off x="2934989" y="4506684"/>
            <a:ext cx="2808514" cy="926052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Persegi Panjang: Sudut Lengkung 1">
            <a:extLst>
              <a:ext uri="{FF2B5EF4-FFF2-40B4-BE49-F238E27FC236}">
                <a16:creationId xmlns:a16="http://schemas.microsoft.com/office/drawing/2014/main" id="{201C14A7-AD73-6835-8A3A-46041E32CBF1}"/>
              </a:ext>
            </a:extLst>
          </p:cNvPr>
          <p:cNvSpPr/>
          <p:nvPr/>
        </p:nvSpPr>
        <p:spPr>
          <a:xfrm>
            <a:off x="1611085" y="3167743"/>
            <a:ext cx="950927" cy="1933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err="1"/>
              <a:t>Profile</a:t>
            </a:r>
            <a:endParaRPr lang="id-ID" dirty="0"/>
          </a:p>
        </p:txBody>
      </p:sp>
      <p:sp>
        <p:nvSpPr>
          <p:cNvPr id="4" name="Persegi Panjang: Sudut Lengkung 3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7180FB6A-0469-B27C-05D5-D25ECA4D5D99}"/>
              </a:ext>
            </a:extLst>
          </p:cNvPr>
          <p:cNvSpPr/>
          <p:nvPr/>
        </p:nvSpPr>
        <p:spPr>
          <a:xfrm>
            <a:off x="4833257" y="3069162"/>
            <a:ext cx="2023735" cy="243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Pengenalan materi</a:t>
            </a:r>
          </a:p>
        </p:txBody>
      </p:sp>
      <p:sp>
        <p:nvSpPr>
          <p:cNvPr id="5" name="Persegi Panjang: Sudut Lengkung 4">
            <a:extLst>
              <a:ext uri="{FF2B5EF4-FFF2-40B4-BE49-F238E27FC236}">
                <a16:creationId xmlns:a16="http://schemas.microsoft.com/office/drawing/2014/main" id="{4A9FC5BC-B276-1010-6339-C6FBD9C4C348}"/>
              </a:ext>
            </a:extLst>
          </p:cNvPr>
          <p:cNvSpPr/>
          <p:nvPr/>
        </p:nvSpPr>
        <p:spPr>
          <a:xfrm>
            <a:off x="8229599" y="3069162"/>
            <a:ext cx="950927" cy="243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Kuis</a:t>
            </a:r>
          </a:p>
        </p:txBody>
      </p:sp>
      <p:sp>
        <p:nvSpPr>
          <p:cNvPr id="7" name="Persegi Panjang: Sudut Lengkung 6">
            <a:extLst>
              <a:ext uri="{FF2B5EF4-FFF2-40B4-BE49-F238E27FC236}">
                <a16:creationId xmlns:a16="http://schemas.microsoft.com/office/drawing/2014/main" id="{A2A2C8AA-31F4-ED95-EA9C-6E895A6EC213}"/>
              </a:ext>
            </a:extLst>
          </p:cNvPr>
          <p:cNvSpPr/>
          <p:nvPr/>
        </p:nvSpPr>
        <p:spPr>
          <a:xfrm>
            <a:off x="3087387" y="5040658"/>
            <a:ext cx="2000109" cy="2507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Wilayah Indonesia</a:t>
            </a:r>
          </a:p>
        </p:txBody>
      </p:sp>
      <p:sp>
        <p:nvSpPr>
          <p:cNvPr id="9" name="Persegi Panjang: Sudut Lengkung 8">
            <a:extLst>
              <a:ext uri="{FF2B5EF4-FFF2-40B4-BE49-F238E27FC236}">
                <a16:creationId xmlns:a16="http://schemas.microsoft.com/office/drawing/2014/main" id="{40218D6B-766B-1516-5A81-B483F1443BB8}"/>
              </a:ext>
            </a:extLst>
          </p:cNvPr>
          <p:cNvSpPr/>
          <p:nvPr/>
        </p:nvSpPr>
        <p:spPr>
          <a:xfrm>
            <a:off x="6287536" y="5040658"/>
            <a:ext cx="950927" cy="2474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Peta</a:t>
            </a: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14BC66AB-136D-5F2D-C432-DCAB32E9C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20"/>
            <a:ext cx="12192000" cy="6858001"/>
          </a:xfrm>
          <a:prstGeom prst="rect">
            <a:avLst/>
          </a:prstGeom>
        </p:spPr>
      </p:pic>
      <p:sp>
        <p:nvSpPr>
          <p:cNvPr id="6" name="Persegi Panjang 5">
            <a:extLst>
              <a:ext uri="{FF2B5EF4-FFF2-40B4-BE49-F238E27FC236}">
                <a16:creationId xmlns:a16="http://schemas.microsoft.com/office/drawing/2014/main" id="{AC61F31C-F407-25DD-35DC-5CE03DA6B3EF}"/>
              </a:ext>
            </a:extLst>
          </p:cNvPr>
          <p:cNvSpPr/>
          <p:nvPr/>
        </p:nvSpPr>
        <p:spPr>
          <a:xfrm>
            <a:off x="1356561" y="474506"/>
            <a:ext cx="9478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ILMU PENGETAHUAN SOSIAL 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Persegi Panjang: Sudut Lengkung 9">
            <a:extLst>
              <a:ext uri="{FF2B5EF4-FFF2-40B4-BE49-F238E27FC236}">
                <a16:creationId xmlns:a16="http://schemas.microsoft.com/office/drawing/2014/main" id="{663A9308-B45B-4B02-2C6C-80AB0A9230E0}"/>
              </a:ext>
            </a:extLst>
          </p:cNvPr>
          <p:cNvSpPr/>
          <p:nvPr/>
        </p:nvSpPr>
        <p:spPr>
          <a:xfrm>
            <a:off x="12605656" y="5856514"/>
            <a:ext cx="2481943" cy="70757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/>
              <a:t>Start</a:t>
            </a:r>
          </a:p>
        </p:txBody>
      </p:sp>
      <p:pic>
        <p:nvPicPr>
          <p:cNvPr id="12" name="Gambar 11">
            <a:extLst>
              <a:ext uri="{FF2B5EF4-FFF2-40B4-BE49-F238E27FC236}">
                <a16:creationId xmlns:a16="http://schemas.microsoft.com/office/drawing/2014/main" id="{26AC4783-A2EB-49C9-3E27-E527FA5F5C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61" y="1938422"/>
            <a:ext cx="2808514" cy="1524000"/>
          </a:xfrm>
          <a:prstGeom prst="roundRect">
            <a:avLst/>
          </a:prstGeom>
        </p:spPr>
      </p:pic>
      <p:sp>
        <p:nvSpPr>
          <p:cNvPr id="3" name="Persegi Panjang: Sudut Lengkung 2">
            <a:extLst>
              <a:ext uri="{FF2B5EF4-FFF2-40B4-BE49-F238E27FC236}">
                <a16:creationId xmlns:a16="http://schemas.microsoft.com/office/drawing/2014/main" id="{F6029013-EE3F-25A2-F348-C5116FA7AFE6}"/>
              </a:ext>
            </a:extLst>
          </p:cNvPr>
          <p:cNvSpPr/>
          <p:nvPr/>
        </p:nvSpPr>
        <p:spPr>
          <a:xfrm>
            <a:off x="1356561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63B664A6-61E4-40D1-ECE3-71A0885E4B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" b="1680"/>
          <a:stretch/>
        </p:blipFill>
        <p:spPr>
          <a:xfrm>
            <a:off x="4567847" y="1938422"/>
            <a:ext cx="2808514" cy="1524000"/>
          </a:xfrm>
          <a:prstGeom prst="roundRect">
            <a:avLst/>
          </a:prstGeom>
        </p:spPr>
      </p:pic>
      <p:sp>
        <p:nvSpPr>
          <p:cNvPr id="14" name="Persegi Panjang: Sudut Lengkung 13">
            <a:extLst>
              <a:ext uri="{FF2B5EF4-FFF2-40B4-BE49-F238E27FC236}">
                <a16:creationId xmlns:a16="http://schemas.microsoft.com/office/drawing/2014/main" id="{1D1E6308-22A2-FA1D-6E51-3F30AA5D0484}"/>
              </a:ext>
            </a:extLst>
          </p:cNvPr>
          <p:cNvSpPr/>
          <p:nvPr/>
        </p:nvSpPr>
        <p:spPr>
          <a:xfrm>
            <a:off x="4567847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2F47DDFF-18AE-BA97-81DA-94AD9E0D0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2" b="9952"/>
          <a:stretch/>
        </p:blipFill>
        <p:spPr>
          <a:xfrm>
            <a:off x="7855333" y="1905001"/>
            <a:ext cx="2808514" cy="1524000"/>
          </a:xfrm>
          <a:prstGeom prst="roundRect">
            <a:avLst/>
          </a:prstGeom>
        </p:spPr>
      </p:pic>
      <p:sp>
        <p:nvSpPr>
          <p:cNvPr id="16" name="Persegi Panjang: Sudut Lengkung 15">
            <a:extLst>
              <a:ext uri="{FF2B5EF4-FFF2-40B4-BE49-F238E27FC236}">
                <a16:creationId xmlns:a16="http://schemas.microsoft.com/office/drawing/2014/main" id="{F5C36F5F-9847-E7AE-5CFE-7DB04AEB065B}"/>
              </a:ext>
            </a:extLst>
          </p:cNvPr>
          <p:cNvSpPr/>
          <p:nvPr/>
        </p:nvSpPr>
        <p:spPr>
          <a:xfrm>
            <a:off x="7855333" y="1905000"/>
            <a:ext cx="2808514" cy="152400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49CB42AF-CF5B-95EB-ACDF-7941ED32A7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b="1715"/>
          <a:stretch/>
        </p:blipFill>
        <p:spPr>
          <a:xfrm>
            <a:off x="-413656" y="-326572"/>
            <a:ext cx="12899570" cy="7674429"/>
          </a:xfrm>
          <a:prstGeom prst="roundRect">
            <a:avLst/>
          </a:prstGeom>
        </p:spPr>
      </p:pic>
      <p:sp>
        <p:nvSpPr>
          <p:cNvPr id="20" name="Persegi Panjang: Sudut Lengkung 19">
            <a:extLst>
              <a:ext uri="{FF2B5EF4-FFF2-40B4-BE49-F238E27FC236}">
                <a16:creationId xmlns:a16="http://schemas.microsoft.com/office/drawing/2014/main" id="{6B95F8D3-5728-4F9E-4C99-74BF1BDC54FC}"/>
              </a:ext>
            </a:extLst>
          </p:cNvPr>
          <p:cNvSpPr/>
          <p:nvPr/>
        </p:nvSpPr>
        <p:spPr>
          <a:xfrm>
            <a:off x="-413656" y="-238912"/>
            <a:ext cx="12899570" cy="7674428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2136A0A0-E43B-9DA5-CEAF-091E97D7C388}"/>
              </a:ext>
            </a:extLst>
          </p:cNvPr>
          <p:cNvSpPr txBox="1"/>
          <p:nvPr/>
        </p:nvSpPr>
        <p:spPr>
          <a:xfrm>
            <a:off x="-1637009" y="5651402"/>
            <a:ext cx="62048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4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Peta</a:t>
            </a:r>
          </a:p>
        </p:txBody>
      </p:sp>
      <p:sp>
        <p:nvSpPr>
          <p:cNvPr id="21" name="Persegi Panjang 20">
            <a:extLst>
              <a:ext uri="{FF2B5EF4-FFF2-40B4-BE49-F238E27FC236}">
                <a16:creationId xmlns:a16="http://schemas.microsoft.com/office/drawing/2014/main" id="{0A26884E-697D-A35D-DFEF-45B80BD7C1A8}"/>
              </a:ext>
            </a:extLst>
          </p:cNvPr>
          <p:cNvSpPr/>
          <p:nvPr/>
        </p:nvSpPr>
        <p:spPr>
          <a:xfrm>
            <a:off x="3637490" y="12840"/>
            <a:ext cx="46692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Komponen peta</a:t>
            </a:r>
          </a:p>
        </p:txBody>
      </p:sp>
      <p:pic>
        <p:nvPicPr>
          <p:cNvPr id="22" name="Gambar 21">
            <a:hlinkClick r:id="rId10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39051E57-4C82-711B-BA77-AD0B67DB2C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709" y="25050"/>
            <a:ext cx="1095386" cy="1095386"/>
          </a:xfrm>
          <a:prstGeom prst="rect">
            <a:avLst/>
          </a:prstGeom>
        </p:spPr>
      </p:pic>
      <p:sp>
        <p:nvSpPr>
          <p:cNvPr id="23" name="Persegi Panjang 22">
            <a:hlinkClick r:id="rId12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1A5A1025-2CFD-BD6E-6D66-9C84252D9792}"/>
              </a:ext>
            </a:extLst>
          </p:cNvPr>
          <p:cNvSpPr/>
          <p:nvPr/>
        </p:nvSpPr>
        <p:spPr>
          <a:xfrm>
            <a:off x="903514" y="1785257"/>
            <a:ext cx="2733976" cy="75111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Judul peta</a:t>
            </a:r>
          </a:p>
        </p:txBody>
      </p:sp>
      <p:sp>
        <p:nvSpPr>
          <p:cNvPr id="24" name="Persegi Panjang 23">
            <a:hlinkClick r:id="rId1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3824156E-6844-77A1-D0D9-32C22A345B86}"/>
              </a:ext>
            </a:extLst>
          </p:cNvPr>
          <p:cNvSpPr/>
          <p:nvPr/>
        </p:nvSpPr>
        <p:spPr>
          <a:xfrm>
            <a:off x="903514" y="3222745"/>
            <a:ext cx="2733976" cy="75111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Simbol peta</a:t>
            </a:r>
          </a:p>
        </p:txBody>
      </p:sp>
      <p:sp>
        <p:nvSpPr>
          <p:cNvPr id="25" name="Persegi Panjang 24">
            <a:hlinkClick r:id="rId14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6B8E6E7B-A7BE-5DD6-F8DF-B185E8AA2787}"/>
              </a:ext>
            </a:extLst>
          </p:cNvPr>
          <p:cNvSpPr/>
          <p:nvPr/>
        </p:nvSpPr>
        <p:spPr>
          <a:xfrm>
            <a:off x="7728072" y="1764319"/>
            <a:ext cx="2733976" cy="75111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Skala peta</a:t>
            </a:r>
          </a:p>
        </p:txBody>
      </p:sp>
      <p:sp>
        <p:nvSpPr>
          <p:cNvPr id="26" name="Persegi Panjang 25">
            <a:hlinkClick r:id="rId15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1F70385C-CF95-1CAD-51F3-606B3F6601B9}"/>
              </a:ext>
            </a:extLst>
          </p:cNvPr>
          <p:cNvSpPr/>
          <p:nvPr/>
        </p:nvSpPr>
        <p:spPr>
          <a:xfrm>
            <a:off x="7735591" y="3157939"/>
            <a:ext cx="2733976" cy="75111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Legenda</a:t>
            </a:r>
          </a:p>
        </p:txBody>
      </p:sp>
    </p:spTree>
    <p:extLst>
      <p:ext uri="{BB962C8B-B14F-4D97-AF65-F5344CB8AC3E}">
        <p14:creationId xmlns:p14="http://schemas.microsoft.com/office/powerpoint/2010/main" val="313535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FFFFFF"/>
            </a:gs>
            <a:gs pos="0">
              <a:schemeClr val="bg1">
                <a:alpha val="0"/>
              </a:schemeClr>
            </a:gs>
            <a:gs pos="82000">
              <a:schemeClr val="bg1">
                <a:lumMod val="85000"/>
              </a:schemeClr>
            </a:gs>
            <a:gs pos="91000">
              <a:schemeClr val="bg1">
                <a:lumMod val="65000"/>
              </a:schemeClr>
            </a:gs>
            <a:gs pos="100000">
              <a:schemeClr val="bg2">
                <a:lumMod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ambar 16">
            <a:extLst>
              <a:ext uri="{FF2B5EF4-FFF2-40B4-BE49-F238E27FC236}">
                <a16:creationId xmlns:a16="http://schemas.microsoft.com/office/drawing/2014/main" id="{C81C239F-8ECA-345D-EE01-EB6919C0C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" b="3213"/>
          <a:stretch/>
        </p:blipFill>
        <p:spPr>
          <a:xfrm>
            <a:off x="2934989" y="3908736"/>
            <a:ext cx="2808514" cy="1524000"/>
          </a:xfrm>
          <a:prstGeom prst="roundRect">
            <a:avLst/>
          </a:prstGeom>
        </p:spPr>
      </p:pic>
      <p:sp>
        <p:nvSpPr>
          <p:cNvPr id="18" name="Persegi Panjang: Sudut Lengkung 17">
            <a:extLst>
              <a:ext uri="{FF2B5EF4-FFF2-40B4-BE49-F238E27FC236}">
                <a16:creationId xmlns:a16="http://schemas.microsoft.com/office/drawing/2014/main" id="{9B0F69C1-4AA5-F900-DEDA-6EB022E39C5B}"/>
              </a:ext>
            </a:extLst>
          </p:cNvPr>
          <p:cNvSpPr/>
          <p:nvPr/>
        </p:nvSpPr>
        <p:spPr>
          <a:xfrm>
            <a:off x="2934989" y="4506684"/>
            <a:ext cx="2808514" cy="926052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Persegi Panjang: Sudut Lengkung 1">
            <a:extLst>
              <a:ext uri="{FF2B5EF4-FFF2-40B4-BE49-F238E27FC236}">
                <a16:creationId xmlns:a16="http://schemas.microsoft.com/office/drawing/2014/main" id="{201C14A7-AD73-6835-8A3A-46041E32CBF1}"/>
              </a:ext>
            </a:extLst>
          </p:cNvPr>
          <p:cNvSpPr/>
          <p:nvPr/>
        </p:nvSpPr>
        <p:spPr>
          <a:xfrm>
            <a:off x="1611085" y="3167743"/>
            <a:ext cx="950927" cy="1933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err="1"/>
              <a:t>Profile</a:t>
            </a:r>
            <a:endParaRPr lang="id-ID" dirty="0"/>
          </a:p>
        </p:txBody>
      </p:sp>
      <p:sp>
        <p:nvSpPr>
          <p:cNvPr id="4" name="Persegi Panjang: Sudut Lengkung 3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7180FB6A-0469-B27C-05D5-D25ECA4D5D99}"/>
              </a:ext>
            </a:extLst>
          </p:cNvPr>
          <p:cNvSpPr/>
          <p:nvPr/>
        </p:nvSpPr>
        <p:spPr>
          <a:xfrm>
            <a:off x="4833257" y="3069162"/>
            <a:ext cx="2023735" cy="243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Pengenalan materi</a:t>
            </a:r>
          </a:p>
        </p:txBody>
      </p:sp>
      <p:sp>
        <p:nvSpPr>
          <p:cNvPr id="5" name="Persegi Panjang: Sudut Lengkung 4">
            <a:extLst>
              <a:ext uri="{FF2B5EF4-FFF2-40B4-BE49-F238E27FC236}">
                <a16:creationId xmlns:a16="http://schemas.microsoft.com/office/drawing/2014/main" id="{4A9FC5BC-B276-1010-6339-C6FBD9C4C348}"/>
              </a:ext>
            </a:extLst>
          </p:cNvPr>
          <p:cNvSpPr/>
          <p:nvPr/>
        </p:nvSpPr>
        <p:spPr>
          <a:xfrm>
            <a:off x="8229599" y="3069162"/>
            <a:ext cx="950927" cy="243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Kuis</a:t>
            </a:r>
          </a:p>
        </p:txBody>
      </p:sp>
      <p:sp>
        <p:nvSpPr>
          <p:cNvPr id="7" name="Persegi Panjang: Sudut Lengkung 6">
            <a:extLst>
              <a:ext uri="{FF2B5EF4-FFF2-40B4-BE49-F238E27FC236}">
                <a16:creationId xmlns:a16="http://schemas.microsoft.com/office/drawing/2014/main" id="{A2A2C8AA-31F4-ED95-EA9C-6E895A6EC213}"/>
              </a:ext>
            </a:extLst>
          </p:cNvPr>
          <p:cNvSpPr/>
          <p:nvPr/>
        </p:nvSpPr>
        <p:spPr>
          <a:xfrm>
            <a:off x="3087387" y="5040658"/>
            <a:ext cx="2000109" cy="2507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Wilayah Indonesia</a:t>
            </a:r>
          </a:p>
        </p:txBody>
      </p:sp>
      <p:sp>
        <p:nvSpPr>
          <p:cNvPr id="9" name="Persegi Panjang: Sudut Lengkung 8">
            <a:extLst>
              <a:ext uri="{FF2B5EF4-FFF2-40B4-BE49-F238E27FC236}">
                <a16:creationId xmlns:a16="http://schemas.microsoft.com/office/drawing/2014/main" id="{40218D6B-766B-1516-5A81-B483F1443BB8}"/>
              </a:ext>
            </a:extLst>
          </p:cNvPr>
          <p:cNvSpPr/>
          <p:nvPr/>
        </p:nvSpPr>
        <p:spPr>
          <a:xfrm>
            <a:off x="6287536" y="5040658"/>
            <a:ext cx="950927" cy="2474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Peta</a:t>
            </a: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14BC66AB-136D-5F2D-C432-DCAB32E9C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20"/>
            <a:ext cx="12192000" cy="6858001"/>
          </a:xfrm>
          <a:prstGeom prst="rect">
            <a:avLst/>
          </a:prstGeom>
        </p:spPr>
      </p:pic>
      <p:sp>
        <p:nvSpPr>
          <p:cNvPr id="6" name="Persegi Panjang 5">
            <a:extLst>
              <a:ext uri="{FF2B5EF4-FFF2-40B4-BE49-F238E27FC236}">
                <a16:creationId xmlns:a16="http://schemas.microsoft.com/office/drawing/2014/main" id="{AC61F31C-F407-25DD-35DC-5CE03DA6B3EF}"/>
              </a:ext>
            </a:extLst>
          </p:cNvPr>
          <p:cNvSpPr/>
          <p:nvPr/>
        </p:nvSpPr>
        <p:spPr>
          <a:xfrm>
            <a:off x="1356561" y="474506"/>
            <a:ext cx="9478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ILMU PENGETAHUAN SOSIAL 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Persegi Panjang: Sudut Lengkung 9">
            <a:extLst>
              <a:ext uri="{FF2B5EF4-FFF2-40B4-BE49-F238E27FC236}">
                <a16:creationId xmlns:a16="http://schemas.microsoft.com/office/drawing/2014/main" id="{663A9308-B45B-4B02-2C6C-80AB0A9230E0}"/>
              </a:ext>
            </a:extLst>
          </p:cNvPr>
          <p:cNvSpPr/>
          <p:nvPr/>
        </p:nvSpPr>
        <p:spPr>
          <a:xfrm>
            <a:off x="12605656" y="5856514"/>
            <a:ext cx="2481943" cy="70757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/>
              <a:t>Start</a:t>
            </a:r>
          </a:p>
        </p:txBody>
      </p:sp>
      <p:pic>
        <p:nvPicPr>
          <p:cNvPr id="12" name="Gambar 11">
            <a:extLst>
              <a:ext uri="{FF2B5EF4-FFF2-40B4-BE49-F238E27FC236}">
                <a16:creationId xmlns:a16="http://schemas.microsoft.com/office/drawing/2014/main" id="{26AC4783-A2EB-49C9-3E27-E527FA5F5C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61" y="1938422"/>
            <a:ext cx="2808514" cy="1524000"/>
          </a:xfrm>
          <a:prstGeom prst="roundRect">
            <a:avLst/>
          </a:prstGeom>
        </p:spPr>
      </p:pic>
      <p:sp>
        <p:nvSpPr>
          <p:cNvPr id="3" name="Persegi Panjang: Sudut Lengkung 2">
            <a:extLst>
              <a:ext uri="{FF2B5EF4-FFF2-40B4-BE49-F238E27FC236}">
                <a16:creationId xmlns:a16="http://schemas.microsoft.com/office/drawing/2014/main" id="{F6029013-EE3F-25A2-F348-C5116FA7AFE6}"/>
              </a:ext>
            </a:extLst>
          </p:cNvPr>
          <p:cNvSpPr/>
          <p:nvPr/>
        </p:nvSpPr>
        <p:spPr>
          <a:xfrm>
            <a:off x="1356561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63B664A6-61E4-40D1-ECE3-71A0885E4B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" b="1680"/>
          <a:stretch/>
        </p:blipFill>
        <p:spPr>
          <a:xfrm>
            <a:off x="4567847" y="1938422"/>
            <a:ext cx="2808514" cy="1524000"/>
          </a:xfrm>
          <a:prstGeom prst="roundRect">
            <a:avLst/>
          </a:prstGeom>
        </p:spPr>
      </p:pic>
      <p:sp>
        <p:nvSpPr>
          <p:cNvPr id="14" name="Persegi Panjang: Sudut Lengkung 13">
            <a:extLst>
              <a:ext uri="{FF2B5EF4-FFF2-40B4-BE49-F238E27FC236}">
                <a16:creationId xmlns:a16="http://schemas.microsoft.com/office/drawing/2014/main" id="{1D1E6308-22A2-FA1D-6E51-3F30AA5D0484}"/>
              </a:ext>
            </a:extLst>
          </p:cNvPr>
          <p:cNvSpPr/>
          <p:nvPr/>
        </p:nvSpPr>
        <p:spPr>
          <a:xfrm>
            <a:off x="4567847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2F47DDFF-18AE-BA97-81DA-94AD9E0D0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2" b="9952"/>
          <a:stretch/>
        </p:blipFill>
        <p:spPr>
          <a:xfrm>
            <a:off x="7855333" y="1905001"/>
            <a:ext cx="2808514" cy="1524000"/>
          </a:xfrm>
          <a:prstGeom prst="roundRect">
            <a:avLst/>
          </a:prstGeom>
        </p:spPr>
      </p:pic>
      <p:sp>
        <p:nvSpPr>
          <p:cNvPr id="16" name="Persegi Panjang: Sudut Lengkung 15">
            <a:extLst>
              <a:ext uri="{FF2B5EF4-FFF2-40B4-BE49-F238E27FC236}">
                <a16:creationId xmlns:a16="http://schemas.microsoft.com/office/drawing/2014/main" id="{F5C36F5F-9847-E7AE-5CFE-7DB04AEB065B}"/>
              </a:ext>
            </a:extLst>
          </p:cNvPr>
          <p:cNvSpPr/>
          <p:nvPr/>
        </p:nvSpPr>
        <p:spPr>
          <a:xfrm>
            <a:off x="7855333" y="1905000"/>
            <a:ext cx="2808514" cy="152400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49CB42AF-CF5B-95EB-ACDF-7941ED32A7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b="1715"/>
          <a:stretch/>
        </p:blipFill>
        <p:spPr>
          <a:xfrm>
            <a:off x="-413656" y="-326572"/>
            <a:ext cx="12899570" cy="7674429"/>
          </a:xfrm>
          <a:prstGeom prst="roundRect">
            <a:avLst/>
          </a:prstGeom>
        </p:spPr>
      </p:pic>
      <p:sp>
        <p:nvSpPr>
          <p:cNvPr id="20" name="Persegi Panjang: Sudut Lengkung 19">
            <a:extLst>
              <a:ext uri="{FF2B5EF4-FFF2-40B4-BE49-F238E27FC236}">
                <a16:creationId xmlns:a16="http://schemas.microsoft.com/office/drawing/2014/main" id="{6B95F8D3-5728-4F9E-4C99-74BF1BDC54FC}"/>
              </a:ext>
            </a:extLst>
          </p:cNvPr>
          <p:cNvSpPr/>
          <p:nvPr/>
        </p:nvSpPr>
        <p:spPr>
          <a:xfrm>
            <a:off x="-413656" y="-261257"/>
            <a:ext cx="12899570" cy="7674428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2136A0A0-E43B-9DA5-CEAF-091E97D7C388}"/>
              </a:ext>
            </a:extLst>
          </p:cNvPr>
          <p:cNvSpPr txBox="1"/>
          <p:nvPr/>
        </p:nvSpPr>
        <p:spPr>
          <a:xfrm>
            <a:off x="-1637009" y="5651402"/>
            <a:ext cx="62048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4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Peta</a:t>
            </a:r>
          </a:p>
        </p:txBody>
      </p:sp>
      <p:sp>
        <p:nvSpPr>
          <p:cNvPr id="21" name="Persegi Panjang 20">
            <a:extLst>
              <a:ext uri="{FF2B5EF4-FFF2-40B4-BE49-F238E27FC236}">
                <a16:creationId xmlns:a16="http://schemas.microsoft.com/office/drawing/2014/main" id="{0A26884E-697D-A35D-DFEF-45B80BD7C1A8}"/>
              </a:ext>
            </a:extLst>
          </p:cNvPr>
          <p:cNvSpPr/>
          <p:nvPr/>
        </p:nvSpPr>
        <p:spPr>
          <a:xfrm>
            <a:off x="4435144" y="474505"/>
            <a:ext cx="30739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Judul peta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Gambar 22">
            <a:extLst>
              <a:ext uri="{FF2B5EF4-FFF2-40B4-BE49-F238E27FC236}">
                <a16:creationId xmlns:a16="http://schemas.microsoft.com/office/drawing/2014/main" id="{53772953-3A6B-F85C-4865-3CCECCF5FA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159" y="1669258"/>
            <a:ext cx="5429250" cy="3383723"/>
          </a:xfrm>
          <a:prstGeom prst="rect">
            <a:avLst/>
          </a:prstGeom>
        </p:spPr>
      </p:pic>
      <p:sp>
        <p:nvSpPr>
          <p:cNvPr id="25" name="Persegi Panjang 24">
            <a:extLst>
              <a:ext uri="{FF2B5EF4-FFF2-40B4-BE49-F238E27FC236}">
                <a16:creationId xmlns:a16="http://schemas.microsoft.com/office/drawing/2014/main" id="{76363558-0A30-A354-D42D-8F9D77BC7744}"/>
              </a:ext>
            </a:extLst>
          </p:cNvPr>
          <p:cNvSpPr/>
          <p:nvPr/>
        </p:nvSpPr>
        <p:spPr>
          <a:xfrm>
            <a:off x="496111" y="1938422"/>
            <a:ext cx="5312453" cy="3494314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Persegi Panjang 23">
            <a:extLst>
              <a:ext uri="{FF2B5EF4-FFF2-40B4-BE49-F238E27FC236}">
                <a16:creationId xmlns:a16="http://schemas.microsoft.com/office/drawing/2014/main" id="{C39DC9D4-CFEC-04E8-C650-BDD7F7A9B91B}"/>
              </a:ext>
            </a:extLst>
          </p:cNvPr>
          <p:cNvSpPr/>
          <p:nvPr/>
        </p:nvSpPr>
        <p:spPr>
          <a:xfrm>
            <a:off x="496111" y="2089096"/>
            <a:ext cx="524739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id-ID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Merupakan identitas untuk mengetahui daerah yang tergambar</a:t>
            </a:r>
          </a:p>
        </p:txBody>
      </p:sp>
      <p:pic>
        <p:nvPicPr>
          <p:cNvPr id="22" name="Gambar 21">
            <a:hlinkClick r:id="rId11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FDFDF9F4-F2D6-1B39-B485-81D679966B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709" y="25050"/>
            <a:ext cx="1095386" cy="1095386"/>
          </a:xfrm>
          <a:prstGeom prst="rect">
            <a:avLst/>
          </a:prstGeom>
        </p:spPr>
      </p:pic>
      <p:pic>
        <p:nvPicPr>
          <p:cNvPr id="30" name="Gambar 29">
            <a:hlinkClick r:id="rId1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5CE57BB4-4A1C-8D2D-2876-6061317EDC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374" y="-10145"/>
            <a:ext cx="1276763" cy="12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886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FFFFFF"/>
            </a:gs>
            <a:gs pos="0">
              <a:schemeClr val="bg1">
                <a:alpha val="0"/>
              </a:schemeClr>
            </a:gs>
            <a:gs pos="82000">
              <a:schemeClr val="bg1">
                <a:lumMod val="85000"/>
              </a:schemeClr>
            </a:gs>
            <a:gs pos="91000">
              <a:schemeClr val="bg1">
                <a:lumMod val="65000"/>
              </a:schemeClr>
            </a:gs>
            <a:gs pos="100000">
              <a:schemeClr val="bg2">
                <a:lumMod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ambar 16">
            <a:extLst>
              <a:ext uri="{FF2B5EF4-FFF2-40B4-BE49-F238E27FC236}">
                <a16:creationId xmlns:a16="http://schemas.microsoft.com/office/drawing/2014/main" id="{C81C239F-8ECA-345D-EE01-EB6919C0C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" b="3213"/>
          <a:stretch/>
        </p:blipFill>
        <p:spPr>
          <a:xfrm>
            <a:off x="2934989" y="3908736"/>
            <a:ext cx="2808514" cy="1524000"/>
          </a:xfrm>
          <a:prstGeom prst="roundRect">
            <a:avLst/>
          </a:prstGeom>
        </p:spPr>
      </p:pic>
      <p:sp>
        <p:nvSpPr>
          <p:cNvPr id="18" name="Persegi Panjang: Sudut Lengkung 17">
            <a:extLst>
              <a:ext uri="{FF2B5EF4-FFF2-40B4-BE49-F238E27FC236}">
                <a16:creationId xmlns:a16="http://schemas.microsoft.com/office/drawing/2014/main" id="{9B0F69C1-4AA5-F900-DEDA-6EB022E39C5B}"/>
              </a:ext>
            </a:extLst>
          </p:cNvPr>
          <p:cNvSpPr/>
          <p:nvPr/>
        </p:nvSpPr>
        <p:spPr>
          <a:xfrm>
            <a:off x="2934989" y="4506684"/>
            <a:ext cx="2808514" cy="926052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Persegi Panjang: Sudut Lengkung 1">
            <a:extLst>
              <a:ext uri="{FF2B5EF4-FFF2-40B4-BE49-F238E27FC236}">
                <a16:creationId xmlns:a16="http://schemas.microsoft.com/office/drawing/2014/main" id="{201C14A7-AD73-6835-8A3A-46041E32CBF1}"/>
              </a:ext>
            </a:extLst>
          </p:cNvPr>
          <p:cNvSpPr/>
          <p:nvPr/>
        </p:nvSpPr>
        <p:spPr>
          <a:xfrm>
            <a:off x="1611085" y="3167743"/>
            <a:ext cx="950927" cy="1933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err="1"/>
              <a:t>Profile</a:t>
            </a:r>
            <a:endParaRPr lang="id-ID" dirty="0"/>
          </a:p>
        </p:txBody>
      </p:sp>
      <p:sp>
        <p:nvSpPr>
          <p:cNvPr id="4" name="Persegi Panjang: Sudut Lengkung 3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7180FB6A-0469-B27C-05D5-D25ECA4D5D99}"/>
              </a:ext>
            </a:extLst>
          </p:cNvPr>
          <p:cNvSpPr/>
          <p:nvPr/>
        </p:nvSpPr>
        <p:spPr>
          <a:xfrm>
            <a:off x="4833257" y="3069162"/>
            <a:ext cx="2023735" cy="243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Pengenalan materi</a:t>
            </a:r>
          </a:p>
        </p:txBody>
      </p:sp>
      <p:sp>
        <p:nvSpPr>
          <p:cNvPr id="5" name="Persegi Panjang: Sudut Lengkung 4">
            <a:extLst>
              <a:ext uri="{FF2B5EF4-FFF2-40B4-BE49-F238E27FC236}">
                <a16:creationId xmlns:a16="http://schemas.microsoft.com/office/drawing/2014/main" id="{4A9FC5BC-B276-1010-6339-C6FBD9C4C348}"/>
              </a:ext>
            </a:extLst>
          </p:cNvPr>
          <p:cNvSpPr/>
          <p:nvPr/>
        </p:nvSpPr>
        <p:spPr>
          <a:xfrm>
            <a:off x="8229599" y="3069162"/>
            <a:ext cx="950927" cy="243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Kuis</a:t>
            </a:r>
          </a:p>
        </p:txBody>
      </p:sp>
      <p:sp>
        <p:nvSpPr>
          <p:cNvPr id="7" name="Persegi Panjang: Sudut Lengkung 6">
            <a:extLst>
              <a:ext uri="{FF2B5EF4-FFF2-40B4-BE49-F238E27FC236}">
                <a16:creationId xmlns:a16="http://schemas.microsoft.com/office/drawing/2014/main" id="{A2A2C8AA-31F4-ED95-EA9C-6E895A6EC213}"/>
              </a:ext>
            </a:extLst>
          </p:cNvPr>
          <p:cNvSpPr/>
          <p:nvPr/>
        </p:nvSpPr>
        <p:spPr>
          <a:xfrm>
            <a:off x="3087387" y="5040658"/>
            <a:ext cx="2000109" cy="2507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Wilayah Indonesia</a:t>
            </a:r>
          </a:p>
        </p:txBody>
      </p:sp>
      <p:sp>
        <p:nvSpPr>
          <p:cNvPr id="9" name="Persegi Panjang: Sudut Lengkung 8">
            <a:extLst>
              <a:ext uri="{FF2B5EF4-FFF2-40B4-BE49-F238E27FC236}">
                <a16:creationId xmlns:a16="http://schemas.microsoft.com/office/drawing/2014/main" id="{40218D6B-766B-1516-5A81-B483F1443BB8}"/>
              </a:ext>
            </a:extLst>
          </p:cNvPr>
          <p:cNvSpPr/>
          <p:nvPr/>
        </p:nvSpPr>
        <p:spPr>
          <a:xfrm>
            <a:off x="6287536" y="5040658"/>
            <a:ext cx="950927" cy="2474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Peta</a:t>
            </a: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14BC66AB-136D-5F2D-C432-DCAB32E9C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20"/>
            <a:ext cx="12192000" cy="6858001"/>
          </a:xfrm>
          <a:prstGeom prst="rect">
            <a:avLst/>
          </a:prstGeom>
        </p:spPr>
      </p:pic>
      <p:sp>
        <p:nvSpPr>
          <p:cNvPr id="6" name="Persegi Panjang 5">
            <a:extLst>
              <a:ext uri="{FF2B5EF4-FFF2-40B4-BE49-F238E27FC236}">
                <a16:creationId xmlns:a16="http://schemas.microsoft.com/office/drawing/2014/main" id="{AC61F31C-F407-25DD-35DC-5CE03DA6B3EF}"/>
              </a:ext>
            </a:extLst>
          </p:cNvPr>
          <p:cNvSpPr/>
          <p:nvPr/>
        </p:nvSpPr>
        <p:spPr>
          <a:xfrm>
            <a:off x="1356561" y="474506"/>
            <a:ext cx="9478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ILMU PENGETAHUAN SOSIAL 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Persegi Panjang: Sudut Lengkung 9">
            <a:extLst>
              <a:ext uri="{FF2B5EF4-FFF2-40B4-BE49-F238E27FC236}">
                <a16:creationId xmlns:a16="http://schemas.microsoft.com/office/drawing/2014/main" id="{663A9308-B45B-4B02-2C6C-80AB0A9230E0}"/>
              </a:ext>
            </a:extLst>
          </p:cNvPr>
          <p:cNvSpPr/>
          <p:nvPr/>
        </p:nvSpPr>
        <p:spPr>
          <a:xfrm>
            <a:off x="12605656" y="5856514"/>
            <a:ext cx="2481943" cy="70757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/>
              <a:t>Start</a:t>
            </a:r>
          </a:p>
        </p:txBody>
      </p:sp>
      <p:pic>
        <p:nvPicPr>
          <p:cNvPr id="12" name="Gambar 11">
            <a:extLst>
              <a:ext uri="{FF2B5EF4-FFF2-40B4-BE49-F238E27FC236}">
                <a16:creationId xmlns:a16="http://schemas.microsoft.com/office/drawing/2014/main" id="{26AC4783-A2EB-49C9-3E27-E527FA5F5C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61" y="1938422"/>
            <a:ext cx="2808514" cy="1524000"/>
          </a:xfrm>
          <a:prstGeom prst="roundRect">
            <a:avLst/>
          </a:prstGeom>
        </p:spPr>
      </p:pic>
      <p:sp>
        <p:nvSpPr>
          <p:cNvPr id="3" name="Persegi Panjang: Sudut Lengkung 2">
            <a:extLst>
              <a:ext uri="{FF2B5EF4-FFF2-40B4-BE49-F238E27FC236}">
                <a16:creationId xmlns:a16="http://schemas.microsoft.com/office/drawing/2014/main" id="{F6029013-EE3F-25A2-F348-C5116FA7AFE6}"/>
              </a:ext>
            </a:extLst>
          </p:cNvPr>
          <p:cNvSpPr/>
          <p:nvPr/>
        </p:nvSpPr>
        <p:spPr>
          <a:xfrm>
            <a:off x="1356561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63B664A6-61E4-40D1-ECE3-71A0885E4B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" b="1680"/>
          <a:stretch/>
        </p:blipFill>
        <p:spPr>
          <a:xfrm>
            <a:off x="4567847" y="1938422"/>
            <a:ext cx="2808514" cy="1524000"/>
          </a:xfrm>
          <a:prstGeom prst="roundRect">
            <a:avLst/>
          </a:prstGeom>
        </p:spPr>
      </p:pic>
      <p:sp>
        <p:nvSpPr>
          <p:cNvPr id="14" name="Persegi Panjang: Sudut Lengkung 13">
            <a:extLst>
              <a:ext uri="{FF2B5EF4-FFF2-40B4-BE49-F238E27FC236}">
                <a16:creationId xmlns:a16="http://schemas.microsoft.com/office/drawing/2014/main" id="{1D1E6308-22A2-FA1D-6E51-3F30AA5D0484}"/>
              </a:ext>
            </a:extLst>
          </p:cNvPr>
          <p:cNvSpPr/>
          <p:nvPr/>
        </p:nvSpPr>
        <p:spPr>
          <a:xfrm>
            <a:off x="4567847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2F47DDFF-18AE-BA97-81DA-94AD9E0D0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2" b="9952"/>
          <a:stretch/>
        </p:blipFill>
        <p:spPr>
          <a:xfrm>
            <a:off x="7855333" y="1905001"/>
            <a:ext cx="2808514" cy="1524000"/>
          </a:xfrm>
          <a:prstGeom prst="roundRect">
            <a:avLst/>
          </a:prstGeom>
        </p:spPr>
      </p:pic>
      <p:sp>
        <p:nvSpPr>
          <p:cNvPr id="16" name="Persegi Panjang: Sudut Lengkung 15">
            <a:extLst>
              <a:ext uri="{FF2B5EF4-FFF2-40B4-BE49-F238E27FC236}">
                <a16:creationId xmlns:a16="http://schemas.microsoft.com/office/drawing/2014/main" id="{F5C36F5F-9847-E7AE-5CFE-7DB04AEB065B}"/>
              </a:ext>
            </a:extLst>
          </p:cNvPr>
          <p:cNvSpPr/>
          <p:nvPr/>
        </p:nvSpPr>
        <p:spPr>
          <a:xfrm>
            <a:off x="7855333" y="1905000"/>
            <a:ext cx="2808514" cy="152400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49CB42AF-CF5B-95EB-ACDF-7941ED32A7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b="1715"/>
          <a:stretch/>
        </p:blipFill>
        <p:spPr>
          <a:xfrm>
            <a:off x="-413656" y="-326572"/>
            <a:ext cx="12899570" cy="7674429"/>
          </a:xfrm>
          <a:prstGeom prst="roundRect">
            <a:avLst/>
          </a:prstGeom>
        </p:spPr>
      </p:pic>
      <p:sp>
        <p:nvSpPr>
          <p:cNvPr id="20" name="Persegi Panjang: Sudut Lengkung 19">
            <a:extLst>
              <a:ext uri="{FF2B5EF4-FFF2-40B4-BE49-F238E27FC236}">
                <a16:creationId xmlns:a16="http://schemas.microsoft.com/office/drawing/2014/main" id="{6B95F8D3-5728-4F9E-4C99-74BF1BDC54FC}"/>
              </a:ext>
            </a:extLst>
          </p:cNvPr>
          <p:cNvSpPr/>
          <p:nvPr/>
        </p:nvSpPr>
        <p:spPr>
          <a:xfrm>
            <a:off x="-413656" y="-326571"/>
            <a:ext cx="12899570" cy="7674428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2136A0A0-E43B-9DA5-CEAF-091E97D7C388}"/>
              </a:ext>
            </a:extLst>
          </p:cNvPr>
          <p:cNvSpPr txBox="1"/>
          <p:nvPr/>
        </p:nvSpPr>
        <p:spPr>
          <a:xfrm>
            <a:off x="-1637009" y="5651402"/>
            <a:ext cx="62048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4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Peta</a:t>
            </a:r>
          </a:p>
        </p:txBody>
      </p:sp>
      <p:sp>
        <p:nvSpPr>
          <p:cNvPr id="21" name="Persegi Panjang 20">
            <a:extLst>
              <a:ext uri="{FF2B5EF4-FFF2-40B4-BE49-F238E27FC236}">
                <a16:creationId xmlns:a16="http://schemas.microsoft.com/office/drawing/2014/main" id="{0A26884E-697D-A35D-DFEF-45B80BD7C1A8}"/>
              </a:ext>
            </a:extLst>
          </p:cNvPr>
          <p:cNvSpPr/>
          <p:nvPr/>
        </p:nvSpPr>
        <p:spPr>
          <a:xfrm>
            <a:off x="4449893" y="12840"/>
            <a:ext cx="30444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Skala</a:t>
            </a:r>
            <a:r>
              <a:rPr lang="id-ID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peta</a:t>
            </a:r>
          </a:p>
        </p:txBody>
      </p:sp>
      <p:sp>
        <p:nvSpPr>
          <p:cNvPr id="23" name="Persegi Panjang 22">
            <a:extLst>
              <a:ext uri="{FF2B5EF4-FFF2-40B4-BE49-F238E27FC236}">
                <a16:creationId xmlns:a16="http://schemas.microsoft.com/office/drawing/2014/main" id="{27A69DA1-9318-3EC0-06E2-3184DF7F3642}"/>
              </a:ext>
            </a:extLst>
          </p:cNvPr>
          <p:cNvSpPr/>
          <p:nvPr/>
        </p:nvSpPr>
        <p:spPr>
          <a:xfrm>
            <a:off x="-1637009" y="1134841"/>
            <a:ext cx="15255038" cy="1715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Persegi Panjang 21">
            <a:extLst>
              <a:ext uri="{FF2B5EF4-FFF2-40B4-BE49-F238E27FC236}">
                <a16:creationId xmlns:a16="http://schemas.microsoft.com/office/drawing/2014/main" id="{0266E5DD-3087-460B-080E-B50BC0443E3A}"/>
              </a:ext>
            </a:extLst>
          </p:cNvPr>
          <p:cNvSpPr/>
          <p:nvPr/>
        </p:nvSpPr>
        <p:spPr>
          <a:xfrm>
            <a:off x="1819589" y="1233422"/>
            <a:ext cx="830502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Merupakan jarak perbandingan</a:t>
            </a:r>
          </a:p>
          <a:p>
            <a:pPr algn="ctr"/>
            <a:r>
              <a:rPr lang="id-ID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Pada peta dengan jarak sebenarnya</a:t>
            </a:r>
            <a:endParaRPr lang="id-ID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Persegi Panjang 23">
            <a:extLst>
              <a:ext uri="{FF2B5EF4-FFF2-40B4-BE49-F238E27FC236}">
                <a16:creationId xmlns:a16="http://schemas.microsoft.com/office/drawing/2014/main" id="{9FEA7FB1-8771-632C-B1AA-1E7AB792463E}"/>
              </a:ext>
            </a:extLst>
          </p:cNvPr>
          <p:cNvSpPr/>
          <p:nvPr/>
        </p:nvSpPr>
        <p:spPr>
          <a:xfrm>
            <a:off x="1959429" y="3908736"/>
            <a:ext cx="2608418" cy="2664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Persegi Panjang 24">
            <a:extLst>
              <a:ext uri="{FF2B5EF4-FFF2-40B4-BE49-F238E27FC236}">
                <a16:creationId xmlns:a16="http://schemas.microsoft.com/office/drawing/2014/main" id="{C33BB400-1F88-3E4B-CBA3-AFB5EE17BC25}"/>
              </a:ext>
            </a:extLst>
          </p:cNvPr>
          <p:cNvSpPr/>
          <p:nvPr/>
        </p:nvSpPr>
        <p:spPr>
          <a:xfrm>
            <a:off x="4586251" y="3917016"/>
            <a:ext cx="2608418" cy="2664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Persegi Panjang 25">
            <a:extLst>
              <a:ext uri="{FF2B5EF4-FFF2-40B4-BE49-F238E27FC236}">
                <a16:creationId xmlns:a16="http://schemas.microsoft.com/office/drawing/2014/main" id="{74DAD37D-F92E-D745-FD67-CE8AE5D0FDB6}"/>
              </a:ext>
            </a:extLst>
          </p:cNvPr>
          <p:cNvSpPr/>
          <p:nvPr/>
        </p:nvSpPr>
        <p:spPr>
          <a:xfrm>
            <a:off x="7225105" y="3924375"/>
            <a:ext cx="2608418" cy="2664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Persegi Panjang 26">
            <a:extLst>
              <a:ext uri="{FF2B5EF4-FFF2-40B4-BE49-F238E27FC236}">
                <a16:creationId xmlns:a16="http://schemas.microsoft.com/office/drawing/2014/main" id="{7F45C9A3-1F1C-C715-A857-FD4DFB788D35}"/>
              </a:ext>
            </a:extLst>
          </p:cNvPr>
          <p:cNvSpPr/>
          <p:nvPr/>
        </p:nvSpPr>
        <p:spPr>
          <a:xfrm>
            <a:off x="1834245" y="307967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</a:p>
        </p:txBody>
      </p:sp>
      <p:sp>
        <p:nvSpPr>
          <p:cNvPr id="28" name="Persegi Panjang 27">
            <a:extLst>
              <a:ext uri="{FF2B5EF4-FFF2-40B4-BE49-F238E27FC236}">
                <a16:creationId xmlns:a16="http://schemas.microsoft.com/office/drawing/2014/main" id="{CD80AE3C-146F-B809-A9C9-5DE8F4EB3CE7}"/>
              </a:ext>
            </a:extLst>
          </p:cNvPr>
          <p:cNvSpPr/>
          <p:nvPr/>
        </p:nvSpPr>
        <p:spPr>
          <a:xfrm>
            <a:off x="1822754" y="4146264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</a:p>
        </p:txBody>
      </p:sp>
      <p:sp>
        <p:nvSpPr>
          <p:cNvPr id="29" name="Persegi Panjang 28">
            <a:extLst>
              <a:ext uri="{FF2B5EF4-FFF2-40B4-BE49-F238E27FC236}">
                <a16:creationId xmlns:a16="http://schemas.microsoft.com/office/drawing/2014/main" id="{DBFB1B83-66CB-07D3-1A48-55F5CEE903BA}"/>
              </a:ext>
            </a:extLst>
          </p:cNvPr>
          <p:cNvSpPr/>
          <p:nvPr/>
        </p:nvSpPr>
        <p:spPr>
          <a:xfrm>
            <a:off x="4287952" y="411962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Persegi Panjang 29">
            <a:extLst>
              <a:ext uri="{FF2B5EF4-FFF2-40B4-BE49-F238E27FC236}">
                <a16:creationId xmlns:a16="http://schemas.microsoft.com/office/drawing/2014/main" id="{8431DE6D-B064-D850-78DD-B6D0954C5400}"/>
              </a:ext>
            </a:extLst>
          </p:cNvPr>
          <p:cNvSpPr/>
          <p:nvPr/>
        </p:nvSpPr>
        <p:spPr>
          <a:xfrm>
            <a:off x="4273932" y="306100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Persegi Panjang 30">
            <a:extLst>
              <a:ext uri="{FF2B5EF4-FFF2-40B4-BE49-F238E27FC236}">
                <a16:creationId xmlns:a16="http://schemas.microsoft.com/office/drawing/2014/main" id="{079DA13B-1297-63E3-597D-A57B2C54CDA9}"/>
              </a:ext>
            </a:extLst>
          </p:cNvPr>
          <p:cNvSpPr/>
          <p:nvPr/>
        </p:nvSpPr>
        <p:spPr>
          <a:xfrm>
            <a:off x="6957141" y="304916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Persegi Panjang 31">
            <a:extLst>
              <a:ext uri="{FF2B5EF4-FFF2-40B4-BE49-F238E27FC236}">
                <a16:creationId xmlns:a16="http://schemas.microsoft.com/office/drawing/2014/main" id="{40E2C1CC-9513-6CE5-F408-966727D6A912}"/>
              </a:ext>
            </a:extLst>
          </p:cNvPr>
          <p:cNvSpPr/>
          <p:nvPr/>
        </p:nvSpPr>
        <p:spPr>
          <a:xfrm>
            <a:off x="7000935" y="416578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33" name="Persegi Panjang 32">
            <a:extLst>
              <a:ext uri="{FF2B5EF4-FFF2-40B4-BE49-F238E27FC236}">
                <a16:creationId xmlns:a16="http://schemas.microsoft.com/office/drawing/2014/main" id="{C0DD56F0-A041-8701-08D9-09812115B15C}"/>
              </a:ext>
            </a:extLst>
          </p:cNvPr>
          <p:cNvSpPr/>
          <p:nvPr/>
        </p:nvSpPr>
        <p:spPr>
          <a:xfrm>
            <a:off x="9074601" y="3093515"/>
            <a:ext cx="13821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3cm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Persegi Panjang 33">
            <a:extLst>
              <a:ext uri="{FF2B5EF4-FFF2-40B4-BE49-F238E27FC236}">
                <a16:creationId xmlns:a16="http://schemas.microsoft.com/office/drawing/2014/main" id="{43A127CC-FA27-7D08-8D1D-F75DC4C83E4A}"/>
              </a:ext>
            </a:extLst>
          </p:cNvPr>
          <p:cNvSpPr/>
          <p:nvPr/>
        </p:nvSpPr>
        <p:spPr>
          <a:xfrm>
            <a:off x="9069147" y="4191127"/>
            <a:ext cx="14029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6km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5" name="Gambar 34">
            <a:hlinkClick r:id="rId10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D0FF7AA8-5A53-4B1A-E027-36B8645CB5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709" y="25050"/>
            <a:ext cx="1095386" cy="1095386"/>
          </a:xfrm>
          <a:prstGeom prst="rect">
            <a:avLst/>
          </a:prstGeom>
        </p:spPr>
      </p:pic>
      <p:pic>
        <p:nvPicPr>
          <p:cNvPr id="36" name="Gambar 35">
            <a:hlinkClick r:id="rId12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EDF872BB-5A78-3525-D7EE-5068B42ADA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18" y="-10145"/>
            <a:ext cx="1153019" cy="115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756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FFFFFF"/>
            </a:gs>
            <a:gs pos="0">
              <a:schemeClr val="bg1">
                <a:alpha val="0"/>
              </a:schemeClr>
            </a:gs>
            <a:gs pos="82000">
              <a:schemeClr val="bg1">
                <a:lumMod val="85000"/>
              </a:schemeClr>
            </a:gs>
            <a:gs pos="91000">
              <a:schemeClr val="bg1">
                <a:lumMod val="65000"/>
              </a:schemeClr>
            </a:gs>
            <a:gs pos="100000">
              <a:schemeClr val="bg2">
                <a:lumMod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ambar 16">
            <a:extLst>
              <a:ext uri="{FF2B5EF4-FFF2-40B4-BE49-F238E27FC236}">
                <a16:creationId xmlns:a16="http://schemas.microsoft.com/office/drawing/2014/main" id="{C81C239F-8ECA-345D-EE01-EB6919C0C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" b="3213"/>
          <a:stretch/>
        </p:blipFill>
        <p:spPr>
          <a:xfrm>
            <a:off x="2934989" y="3908736"/>
            <a:ext cx="2808514" cy="1524000"/>
          </a:xfrm>
          <a:prstGeom prst="roundRect">
            <a:avLst/>
          </a:prstGeom>
        </p:spPr>
      </p:pic>
      <p:sp>
        <p:nvSpPr>
          <p:cNvPr id="18" name="Persegi Panjang: Sudut Lengkung 17">
            <a:extLst>
              <a:ext uri="{FF2B5EF4-FFF2-40B4-BE49-F238E27FC236}">
                <a16:creationId xmlns:a16="http://schemas.microsoft.com/office/drawing/2014/main" id="{9B0F69C1-4AA5-F900-DEDA-6EB022E39C5B}"/>
              </a:ext>
            </a:extLst>
          </p:cNvPr>
          <p:cNvSpPr/>
          <p:nvPr/>
        </p:nvSpPr>
        <p:spPr>
          <a:xfrm>
            <a:off x="2934989" y="4506684"/>
            <a:ext cx="2808514" cy="926052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Persegi Panjang: Sudut Lengkung 1">
            <a:extLst>
              <a:ext uri="{FF2B5EF4-FFF2-40B4-BE49-F238E27FC236}">
                <a16:creationId xmlns:a16="http://schemas.microsoft.com/office/drawing/2014/main" id="{201C14A7-AD73-6835-8A3A-46041E32CBF1}"/>
              </a:ext>
            </a:extLst>
          </p:cNvPr>
          <p:cNvSpPr/>
          <p:nvPr/>
        </p:nvSpPr>
        <p:spPr>
          <a:xfrm>
            <a:off x="1611085" y="3167743"/>
            <a:ext cx="950927" cy="1933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err="1"/>
              <a:t>Profile</a:t>
            </a:r>
            <a:endParaRPr lang="id-ID" dirty="0"/>
          </a:p>
        </p:txBody>
      </p:sp>
      <p:sp>
        <p:nvSpPr>
          <p:cNvPr id="4" name="Persegi Panjang: Sudut Lengkung 3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7180FB6A-0469-B27C-05D5-D25ECA4D5D99}"/>
              </a:ext>
            </a:extLst>
          </p:cNvPr>
          <p:cNvSpPr/>
          <p:nvPr/>
        </p:nvSpPr>
        <p:spPr>
          <a:xfrm>
            <a:off x="4833257" y="3069162"/>
            <a:ext cx="2023735" cy="243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Pengenalan materi</a:t>
            </a:r>
          </a:p>
        </p:txBody>
      </p:sp>
      <p:sp>
        <p:nvSpPr>
          <p:cNvPr id="5" name="Persegi Panjang: Sudut Lengkung 4">
            <a:extLst>
              <a:ext uri="{FF2B5EF4-FFF2-40B4-BE49-F238E27FC236}">
                <a16:creationId xmlns:a16="http://schemas.microsoft.com/office/drawing/2014/main" id="{4A9FC5BC-B276-1010-6339-C6FBD9C4C348}"/>
              </a:ext>
            </a:extLst>
          </p:cNvPr>
          <p:cNvSpPr/>
          <p:nvPr/>
        </p:nvSpPr>
        <p:spPr>
          <a:xfrm>
            <a:off x="8229599" y="3069162"/>
            <a:ext cx="950927" cy="243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Kuis</a:t>
            </a:r>
          </a:p>
        </p:txBody>
      </p:sp>
      <p:sp>
        <p:nvSpPr>
          <p:cNvPr id="7" name="Persegi Panjang: Sudut Lengkung 6">
            <a:extLst>
              <a:ext uri="{FF2B5EF4-FFF2-40B4-BE49-F238E27FC236}">
                <a16:creationId xmlns:a16="http://schemas.microsoft.com/office/drawing/2014/main" id="{A2A2C8AA-31F4-ED95-EA9C-6E895A6EC213}"/>
              </a:ext>
            </a:extLst>
          </p:cNvPr>
          <p:cNvSpPr/>
          <p:nvPr/>
        </p:nvSpPr>
        <p:spPr>
          <a:xfrm>
            <a:off x="3087387" y="5040658"/>
            <a:ext cx="2000109" cy="2507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Wilayah Indonesia</a:t>
            </a:r>
          </a:p>
        </p:txBody>
      </p:sp>
      <p:sp>
        <p:nvSpPr>
          <p:cNvPr id="9" name="Persegi Panjang: Sudut Lengkung 8">
            <a:extLst>
              <a:ext uri="{FF2B5EF4-FFF2-40B4-BE49-F238E27FC236}">
                <a16:creationId xmlns:a16="http://schemas.microsoft.com/office/drawing/2014/main" id="{40218D6B-766B-1516-5A81-B483F1443BB8}"/>
              </a:ext>
            </a:extLst>
          </p:cNvPr>
          <p:cNvSpPr/>
          <p:nvPr/>
        </p:nvSpPr>
        <p:spPr>
          <a:xfrm>
            <a:off x="6287536" y="5040658"/>
            <a:ext cx="950927" cy="2474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Peta</a:t>
            </a: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14BC66AB-136D-5F2D-C432-DCAB32E9C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20"/>
            <a:ext cx="12192000" cy="6858001"/>
          </a:xfrm>
          <a:prstGeom prst="rect">
            <a:avLst/>
          </a:prstGeom>
        </p:spPr>
      </p:pic>
      <p:sp>
        <p:nvSpPr>
          <p:cNvPr id="6" name="Persegi Panjang 5">
            <a:extLst>
              <a:ext uri="{FF2B5EF4-FFF2-40B4-BE49-F238E27FC236}">
                <a16:creationId xmlns:a16="http://schemas.microsoft.com/office/drawing/2014/main" id="{AC61F31C-F407-25DD-35DC-5CE03DA6B3EF}"/>
              </a:ext>
            </a:extLst>
          </p:cNvPr>
          <p:cNvSpPr/>
          <p:nvPr/>
        </p:nvSpPr>
        <p:spPr>
          <a:xfrm>
            <a:off x="1356561" y="474506"/>
            <a:ext cx="9478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ILMU PENGETAHUAN SOSIAL 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Persegi Panjang: Sudut Lengkung 9">
            <a:extLst>
              <a:ext uri="{FF2B5EF4-FFF2-40B4-BE49-F238E27FC236}">
                <a16:creationId xmlns:a16="http://schemas.microsoft.com/office/drawing/2014/main" id="{663A9308-B45B-4B02-2C6C-80AB0A9230E0}"/>
              </a:ext>
            </a:extLst>
          </p:cNvPr>
          <p:cNvSpPr/>
          <p:nvPr/>
        </p:nvSpPr>
        <p:spPr>
          <a:xfrm>
            <a:off x="12605656" y="5856514"/>
            <a:ext cx="2481943" cy="70757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/>
              <a:t>Start</a:t>
            </a:r>
          </a:p>
        </p:txBody>
      </p:sp>
      <p:pic>
        <p:nvPicPr>
          <p:cNvPr id="12" name="Gambar 11">
            <a:extLst>
              <a:ext uri="{FF2B5EF4-FFF2-40B4-BE49-F238E27FC236}">
                <a16:creationId xmlns:a16="http://schemas.microsoft.com/office/drawing/2014/main" id="{26AC4783-A2EB-49C9-3E27-E527FA5F5C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61" y="1938422"/>
            <a:ext cx="2808514" cy="1524000"/>
          </a:xfrm>
          <a:prstGeom prst="roundRect">
            <a:avLst/>
          </a:prstGeom>
        </p:spPr>
      </p:pic>
      <p:sp>
        <p:nvSpPr>
          <p:cNvPr id="3" name="Persegi Panjang: Sudut Lengkung 2">
            <a:extLst>
              <a:ext uri="{FF2B5EF4-FFF2-40B4-BE49-F238E27FC236}">
                <a16:creationId xmlns:a16="http://schemas.microsoft.com/office/drawing/2014/main" id="{F6029013-EE3F-25A2-F348-C5116FA7AFE6}"/>
              </a:ext>
            </a:extLst>
          </p:cNvPr>
          <p:cNvSpPr/>
          <p:nvPr/>
        </p:nvSpPr>
        <p:spPr>
          <a:xfrm>
            <a:off x="1356561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63B664A6-61E4-40D1-ECE3-71A0885E4B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" b="1680"/>
          <a:stretch/>
        </p:blipFill>
        <p:spPr>
          <a:xfrm>
            <a:off x="4567847" y="1938422"/>
            <a:ext cx="2808514" cy="1524000"/>
          </a:xfrm>
          <a:prstGeom prst="roundRect">
            <a:avLst/>
          </a:prstGeom>
        </p:spPr>
      </p:pic>
      <p:sp>
        <p:nvSpPr>
          <p:cNvPr id="14" name="Persegi Panjang: Sudut Lengkung 13">
            <a:extLst>
              <a:ext uri="{FF2B5EF4-FFF2-40B4-BE49-F238E27FC236}">
                <a16:creationId xmlns:a16="http://schemas.microsoft.com/office/drawing/2014/main" id="{1D1E6308-22A2-FA1D-6E51-3F30AA5D0484}"/>
              </a:ext>
            </a:extLst>
          </p:cNvPr>
          <p:cNvSpPr/>
          <p:nvPr/>
        </p:nvSpPr>
        <p:spPr>
          <a:xfrm>
            <a:off x="4567847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2F47DDFF-18AE-BA97-81DA-94AD9E0D0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2" b="9952"/>
          <a:stretch/>
        </p:blipFill>
        <p:spPr>
          <a:xfrm>
            <a:off x="7855333" y="1905001"/>
            <a:ext cx="2808514" cy="1524000"/>
          </a:xfrm>
          <a:prstGeom prst="roundRect">
            <a:avLst/>
          </a:prstGeom>
        </p:spPr>
      </p:pic>
      <p:sp>
        <p:nvSpPr>
          <p:cNvPr id="16" name="Persegi Panjang: Sudut Lengkung 15">
            <a:extLst>
              <a:ext uri="{FF2B5EF4-FFF2-40B4-BE49-F238E27FC236}">
                <a16:creationId xmlns:a16="http://schemas.microsoft.com/office/drawing/2014/main" id="{F5C36F5F-9847-E7AE-5CFE-7DB04AEB065B}"/>
              </a:ext>
            </a:extLst>
          </p:cNvPr>
          <p:cNvSpPr/>
          <p:nvPr/>
        </p:nvSpPr>
        <p:spPr>
          <a:xfrm>
            <a:off x="7855333" y="1905000"/>
            <a:ext cx="2808514" cy="152400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49CB42AF-CF5B-95EB-ACDF-7941ED32A7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b="1715"/>
          <a:stretch/>
        </p:blipFill>
        <p:spPr>
          <a:xfrm>
            <a:off x="-413656" y="-326572"/>
            <a:ext cx="12899570" cy="7674429"/>
          </a:xfrm>
          <a:prstGeom prst="roundRect">
            <a:avLst/>
          </a:prstGeom>
        </p:spPr>
      </p:pic>
      <p:sp>
        <p:nvSpPr>
          <p:cNvPr id="20" name="Persegi Panjang: Sudut Lengkung 19">
            <a:extLst>
              <a:ext uri="{FF2B5EF4-FFF2-40B4-BE49-F238E27FC236}">
                <a16:creationId xmlns:a16="http://schemas.microsoft.com/office/drawing/2014/main" id="{6B95F8D3-5728-4F9E-4C99-74BF1BDC54FC}"/>
              </a:ext>
            </a:extLst>
          </p:cNvPr>
          <p:cNvSpPr/>
          <p:nvPr/>
        </p:nvSpPr>
        <p:spPr>
          <a:xfrm>
            <a:off x="-413656" y="-326571"/>
            <a:ext cx="12899570" cy="7674428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2136A0A0-E43B-9DA5-CEAF-091E97D7C388}"/>
              </a:ext>
            </a:extLst>
          </p:cNvPr>
          <p:cNvSpPr txBox="1"/>
          <p:nvPr/>
        </p:nvSpPr>
        <p:spPr>
          <a:xfrm>
            <a:off x="-1637009" y="5651402"/>
            <a:ext cx="62048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4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Peta</a:t>
            </a:r>
          </a:p>
        </p:txBody>
      </p:sp>
      <p:sp>
        <p:nvSpPr>
          <p:cNvPr id="21" name="Persegi Panjang 20">
            <a:extLst>
              <a:ext uri="{FF2B5EF4-FFF2-40B4-BE49-F238E27FC236}">
                <a16:creationId xmlns:a16="http://schemas.microsoft.com/office/drawing/2014/main" id="{0A26884E-697D-A35D-DFEF-45B80BD7C1A8}"/>
              </a:ext>
            </a:extLst>
          </p:cNvPr>
          <p:cNvSpPr/>
          <p:nvPr/>
        </p:nvSpPr>
        <p:spPr>
          <a:xfrm>
            <a:off x="4212327" y="12840"/>
            <a:ext cx="35195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Simbol </a:t>
            </a:r>
            <a:r>
              <a:rPr lang="id-ID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peta</a:t>
            </a:r>
          </a:p>
        </p:txBody>
      </p:sp>
      <p:sp>
        <p:nvSpPr>
          <p:cNvPr id="22" name="Persegi Panjang 21">
            <a:extLst>
              <a:ext uri="{FF2B5EF4-FFF2-40B4-BE49-F238E27FC236}">
                <a16:creationId xmlns:a16="http://schemas.microsoft.com/office/drawing/2014/main" id="{C6D9085B-855D-4C7A-E100-57A4E93937AE}"/>
              </a:ext>
            </a:extLst>
          </p:cNvPr>
          <p:cNvSpPr/>
          <p:nvPr/>
        </p:nvSpPr>
        <p:spPr>
          <a:xfrm>
            <a:off x="178582" y="1397836"/>
            <a:ext cx="1183483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Mewakili objek sebenarnya di lapangan</a:t>
            </a:r>
          </a:p>
          <a:p>
            <a:pPr algn="ctr"/>
            <a:r>
              <a:rPr lang="id-ID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Atau real </a:t>
            </a:r>
            <a:r>
              <a:rPr lang="id-ID" sz="5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life</a:t>
            </a:r>
            <a:endParaRPr lang="id-ID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Gambar 22">
            <a:hlinkClick r:id="rId10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EE9BA2A9-BC60-EDD2-2E7F-576893D72D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709" y="25050"/>
            <a:ext cx="1095386" cy="1095386"/>
          </a:xfrm>
          <a:prstGeom prst="rect">
            <a:avLst/>
          </a:prstGeom>
        </p:spPr>
      </p:pic>
      <p:sp>
        <p:nvSpPr>
          <p:cNvPr id="24" name="Panah: Kanan 23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6A1E65E9-DDF2-F65D-C136-167C88FE7B5F}"/>
              </a:ext>
            </a:extLst>
          </p:cNvPr>
          <p:cNvSpPr/>
          <p:nvPr/>
        </p:nvSpPr>
        <p:spPr>
          <a:xfrm>
            <a:off x="10016323" y="5188376"/>
            <a:ext cx="1045029" cy="926052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5" name="Gambar 24">
            <a:hlinkClick r:id="rId12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E103E5D0-86D7-2205-5481-CCC5482785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374" y="-10145"/>
            <a:ext cx="1276763" cy="12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730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FFFFFF"/>
            </a:gs>
            <a:gs pos="0">
              <a:schemeClr val="bg1">
                <a:alpha val="0"/>
              </a:schemeClr>
            </a:gs>
            <a:gs pos="82000">
              <a:schemeClr val="bg1">
                <a:lumMod val="85000"/>
              </a:schemeClr>
            </a:gs>
            <a:gs pos="91000">
              <a:schemeClr val="bg1">
                <a:lumMod val="65000"/>
              </a:schemeClr>
            </a:gs>
            <a:gs pos="100000">
              <a:schemeClr val="bg2">
                <a:lumMod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ambar 16">
            <a:extLst>
              <a:ext uri="{FF2B5EF4-FFF2-40B4-BE49-F238E27FC236}">
                <a16:creationId xmlns:a16="http://schemas.microsoft.com/office/drawing/2014/main" id="{C81C239F-8ECA-345D-EE01-EB6919C0C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" b="3213"/>
          <a:stretch/>
        </p:blipFill>
        <p:spPr>
          <a:xfrm>
            <a:off x="2934989" y="3908736"/>
            <a:ext cx="2808514" cy="1524000"/>
          </a:xfrm>
          <a:prstGeom prst="roundRect">
            <a:avLst/>
          </a:prstGeom>
        </p:spPr>
      </p:pic>
      <p:sp>
        <p:nvSpPr>
          <p:cNvPr id="18" name="Persegi Panjang: Sudut Lengkung 17">
            <a:extLst>
              <a:ext uri="{FF2B5EF4-FFF2-40B4-BE49-F238E27FC236}">
                <a16:creationId xmlns:a16="http://schemas.microsoft.com/office/drawing/2014/main" id="{9B0F69C1-4AA5-F900-DEDA-6EB022E39C5B}"/>
              </a:ext>
            </a:extLst>
          </p:cNvPr>
          <p:cNvSpPr/>
          <p:nvPr/>
        </p:nvSpPr>
        <p:spPr>
          <a:xfrm>
            <a:off x="2934989" y="4506684"/>
            <a:ext cx="2808514" cy="926052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Persegi Panjang: Sudut Lengkung 1">
            <a:extLst>
              <a:ext uri="{FF2B5EF4-FFF2-40B4-BE49-F238E27FC236}">
                <a16:creationId xmlns:a16="http://schemas.microsoft.com/office/drawing/2014/main" id="{201C14A7-AD73-6835-8A3A-46041E32CBF1}"/>
              </a:ext>
            </a:extLst>
          </p:cNvPr>
          <p:cNvSpPr/>
          <p:nvPr/>
        </p:nvSpPr>
        <p:spPr>
          <a:xfrm>
            <a:off x="1611085" y="3167743"/>
            <a:ext cx="950927" cy="1933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err="1"/>
              <a:t>Profile</a:t>
            </a:r>
            <a:endParaRPr lang="id-ID" dirty="0"/>
          </a:p>
        </p:txBody>
      </p:sp>
      <p:sp>
        <p:nvSpPr>
          <p:cNvPr id="4" name="Persegi Panjang: Sudut Lengkung 3">
            <a:hlinkClick r:id="rId4" action="ppaction://hlinksldjump">
              <a:snd r:embed="rId2" name="click.wav"/>
            </a:hlinkClick>
            <a:extLst>
              <a:ext uri="{FF2B5EF4-FFF2-40B4-BE49-F238E27FC236}">
                <a16:creationId xmlns:a16="http://schemas.microsoft.com/office/drawing/2014/main" id="{7180FB6A-0469-B27C-05D5-D25ECA4D5D99}"/>
              </a:ext>
            </a:extLst>
          </p:cNvPr>
          <p:cNvSpPr/>
          <p:nvPr/>
        </p:nvSpPr>
        <p:spPr>
          <a:xfrm>
            <a:off x="4833257" y="3069162"/>
            <a:ext cx="2023735" cy="243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Pengenalan materi</a:t>
            </a:r>
          </a:p>
        </p:txBody>
      </p:sp>
      <p:sp>
        <p:nvSpPr>
          <p:cNvPr id="5" name="Persegi Panjang: Sudut Lengkung 4">
            <a:extLst>
              <a:ext uri="{FF2B5EF4-FFF2-40B4-BE49-F238E27FC236}">
                <a16:creationId xmlns:a16="http://schemas.microsoft.com/office/drawing/2014/main" id="{4A9FC5BC-B276-1010-6339-C6FBD9C4C348}"/>
              </a:ext>
            </a:extLst>
          </p:cNvPr>
          <p:cNvSpPr/>
          <p:nvPr/>
        </p:nvSpPr>
        <p:spPr>
          <a:xfrm>
            <a:off x="8229599" y="3069162"/>
            <a:ext cx="950927" cy="243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Kuis</a:t>
            </a:r>
          </a:p>
        </p:txBody>
      </p:sp>
      <p:sp>
        <p:nvSpPr>
          <p:cNvPr id="7" name="Persegi Panjang: Sudut Lengkung 6">
            <a:extLst>
              <a:ext uri="{FF2B5EF4-FFF2-40B4-BE49-F238E27FC236}">
                <a16:creationId xmlns:a16="http://schemas.microsoft.com/office/drawing/2014/main" id="{A2A2C8AA-31F4-ED95-EA9C-6E895A6EC213}"/>
              </a:ext>
            </a:extLst>
          </p:cNvPr>
          <p:cNvSpPr/>
          <p:nvPr/>
        </p:nvSpPr>
        <p:spPr>
          <a:xfrm>
            <a:off x="3087387" y="5040658"/>
            <a:ext cx="2000109" cy="2507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Wilayah Indonesia</a:t>
            </a:r>
          </a:p>
        </p:txBody>
      </p:sp>
      <p:sp>
        <p:nvSpPr>
          <p:cNvPr id="9" name="Persegi Panjang: Sudut Lengkung 8">
            <a:extLst>
              <a:ext uri="{FF2B5EF4-FFF2-40B4-BE49-F238E27FC236}">
                <a16:creationId xmlns:a16="http://schemas.microsoft.com/office/drawing/2014/main" id="{40218D6B-766B-1516-5A81-B483F1443BB8}"/>
              </a:ext>
            </a:extLst>
          </p:cNvPr>
          <p:cNvSpPr/>
          <p:nvPr/>
        </p:nvSpPr>
        <p:spPr>
          <a:xfrm>
            <a:off x="6287536" y="5040658"/>
            <a:ext cx="950927" cy="2474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Peta</a:t>
            </a: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14BC66AB-136D-5F2D-C432-DCAB32E9C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20"/>
            <a:ext cx="12192000" cy="6858001"/>
          </a:xfrm>
          <a:prstGeom prst="rect">
            <a:avLst/>
          </a:prstGeom>
        </p:spPr>
      </p:pic>
      <p:sp>
        <p:nvSpPr>
          <p:cNvPr id="6" name="Persegi Panjang 5">
            <a:extLst>
              <a:ext uri="{FF2B5EF4-FFF2-40B4-BE49-F238E27FC236}">
                <a16:creationId xmlns:a16="http://schemas.microsoft.com/office/drawing/2014/main" id="{AC61F31C-F407-25DD-35DC-5CE03DA6B3EF}"/>
              </a:ext>
            </a:extLst>
          </p:cNvPr>
          <p:cNvSpPr/>
          <p:nvPr/>
        </p:nvSpPr>
        <p:spPr>
          <a:xfrm>
            <a:off x="1356561" y="474506"/>
            <a:ext cx="9478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ILMU PENGETAHUAN SOSIAL 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Persegi Panjang: Sudut Lengkung 9">
            <a:extLst>
              <a:ext uri="{FF2B5EF4-FFF2-40B4-BE49-F238E27FC236}">
                <a16:creationId xmlns:a16="http://schemas.microsoft.com/office/drawing/2014/main" id="{663A9308-B45B-4B02-2C6C-80AB0A9230E0}"/>
              </a:ext>
            </a:extLst>
          </p:cNvPr>
          <p:cNvSpPr/>
          <p:nvPr/>
        </p:nvSpPr>
        <p:spPr>
          <a:xfrm>
            <a:off x="12605656" y="5856514"/>
            <a:ext cx="2481943" cy="70757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/>
              <a:t>Start</a:t>
            </a:r>
          </a:p>
        </p:txBody>
      </p:sp>
      <p:pic>
        <p:nvPicPr>
          <p:cNvPr id="12" name="Gambar 11">
            <a:extLst>
              <a:ext uri="{FF2B5EF4-FFF2-40B4-BE49-F238E27FC236}">
                <a16:creationId xmlns:a16="http://schemas.microsoft.com/office/drawing/2014/main" id="{26AC4783-A2EB-49C9-3E27-E527FA5F5C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61" y="1938422"/>
            <a:ext cx="2808514" cy="1524000"/>
          </a:xfrm>
          <a:prstGeom prst="roundRect">
            <a:avLst/>
          </a:prstGeom>
        </p:spPr>
      </p:pic>
      <p:sp>
        <p:nvSpPr>
          <p:cNvPr id="3" name="Persegi Panjang: Sudut Lengkung 2">
            <a:extLst>
              <a:ext uri="{FF2B5EF4-FFF2-40B4-BE49-F238E27FC236}">
                <a16:creationId xmlns:a16="http://schemas.microsoft.com/office/drawing/2014/main" id="{F6029013-EE3F-25A2-F348-C5116FA7AFE6}"/>
              </a:ext>
            </a:extLst>
          </p:cNvPr>
          <p:cNvSpPr/>
          <p:nvPr/>
        </p:nvSpPr>
        <p:spPr>
          <a:xfrm>
            <a:off x="1356561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63B664A6-61E4-40D1-ECE3-71A0885E4B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" b="1680"/>
          <a:stretch/>
        </p:blipFill>
        <p:spPr>
          <a:xfrm>
            <a:off x="4567847" y="1938422"/>
            <a:ext cx="2808514" cy="1524000"/>
          </a:xfrm>
          <a:prstGeom prst="roundRect">
            <a:avLst/>
          </a:prstGeom>
        </p:spPr>
      </p:pic>
      <p:sp>
        <p:nvSpPr>
          <p:cNvPr id="14" name="Persegi Panjang: Sudut Lengkung 13">
            <a:extLst>
              <a:ext uri="{FF2B5EF4-FFF2-40B4-BE49-F238E27FC236}">
                <a16:creationId xmlns:a16="http://schemas.microsoft.com/office/drawing/2014/main" id="{1D1E6308-22A2-FA1D-6E51-3F30AA5D0484}"/>
              </a:ext>
            </a:extLst>
          </p:cNvPr>
          <p:cNvSpPr/>
          <p:nvPr/>
        </p:nvSpPr>
        <p:spPr>
          <a:xfrm>
            <a:off x="4567847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2F47DDFF-18AE-BA97-81DA-94AD9E0D0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2" b="9952"/>
          <a:stretch/>
        </p:blipFill>
        <p:spPr>
          <a:xfrm>
            <a:off x="7855333" y="1905001"/>
            <a:ext cx="2808514" cy="1524000"/>
          </a:xfrm>
          <a:prstGeom prst="roundRect">
            <a:avLst/>
          </a:prstGeom>
        </p:spPr>
      </p:pic>
      <p:sp>
        <p:nvSpPr>
          <p:cNvPr id="16" name="Persegi Panjang: Sudut Lengkung 15">
            <a:extLst>
              <a:ext uri="{FF2B5EF4-FFF2-40B4-BE49-F238E27FC236}">
                <a16:creationId xmlns:a16="http://schemas.microsoft.com/office/drawing/2014/main" id="{F5C36F5F-9847-E7AE-5CFE-7DB04AEB065B}"/>
              </a:ext>
            </a:extLst>
          </p:cNvPr>
          <p:cNvSpPr/>
          <p:nvPr/>
        </p:nvSpPr>
        <p:spPr>
          <a:xfrm>
            <a:off x="7855333" y="1905000"/>
            <a:ext cx="2808514" cy="152400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49CB42AF-CF5B-95EB-ACDF-7941ED32A7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b="1715"/>
          <a:stretch/>
        </p:blipFill>
        <p:spPr>
          <a:xfrm>
            <a:off x="-413656" y="-326572"/>
            <a:ext cx="12899570" cy="7674429"/>
          </a:xfrm>
          <a:prstGeom prst="roundRect">
            <a:avLst/>
          </a:prstGeom>
        </p:spPr>
      </p:pic>
      <p:sp>
        <p:nvSpPr>
          <p:cNvPr id="20" name="Persegi Panjang: Sudut Lengkung 19">
            <a:extLst>
              <a:ext uri="{FF2B5EF4-FFF2-40B4-BE49-F238E27FC236}">
                <a16:creationId xmlns:a16="http://schemas.microsoft.com/office/drawing/2014/main" id="{6B95F8D3-5728-4F9E-4C99-74BF1BDC54FC}"/>
              </a:ext>
            </a:extLst>
          </p:cNvPr>
          <p:cNvSpPr/>
          <p:nvPr/>
        </p:nvSpPr>
        <p:spPr>
          <a:xfrm>
            <a:off x="-413656" y="-326571"/>
            <a:ext cx="12899570" cy="7674428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2136A0A0-E43B-9DA5-CEAF-091E97D7C388}"/>
              </a:ext>
            </a:extLst>
          </p:cNvPr>
          <p:cNvSpPr txBox="1"/>
          <p:nvPr/>
        </p:nvSpPr>
        <p:spPr>
          <a:xfrm>
            <a:off x="-1637009" y="5651402"/>
            <a:ext cx="62048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4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Peta</a:t>
            </a:r>
          </a:p>
        </p:txBody>
      </p:sp>
      <p:sp>
        <p:nvSpPr>
          <p:cNvPr id="21" name="Persegi Panjang 20">
            <a:extLst>
              <a:ext uri="{FF2B5EF4-FFF2-40B4-BE49-F238E27FC236}">
                <a16:creationId xmlns:a16="http://schemas.microsoft.com/office/drawing/2014/main" id="{0A26884E-697D-A35D-DFEF-45B80BD7C1A8}"/>
              </a:ext>
            </a:extLst>
          </p:cNvPr>
          <p:cNvSpPr/>
          <p:nvPr/>
        </p:nvSpPr>
        <p:spPr>
          <a:xfrm>
            <a:off x="3110425" y="12840"/>
            <a:ext cx="57233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Contoh Simbol </a:t>
            </a:r>
            <a:r>
              <a:rPr lang="id-ID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peta</a:t>
            </a:r>
          </a:p>
        </p:txBody>
      </p:sp>
      <p:pic>
        <p:nvPicPr>
          <p:cNvPr id="24" name="Gambar 23">
            <a:extLst>
              <a:ext uri="{FF2B5EF4-FFF2-40B4-BE49-F238E27FC236}">
                <a16:creationId xmlns:a16="http://schemas.microsoft.com/office/drawing/2014/main" id="{7978EC1A-60AD-E63F-B76A-6B5CD50BED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976" y="1447987"/>
            <a:ext cx="2825960" cy="1524000"/>
          </a:xfrm>
          <a:prstGeom prst="rect">
            <a:avLst/>
          </a:prstGeom>
        </p:spPr>
      </p:pic>
      <p:sp>
        <p:nvSpPr>
          <p:cNvPr id="25" name="Persegi Panjang 24">
            <a:extLst>
              <a:ext uri="{FF2B5EF4-FFF2-40B4-BE49-F238E27FC236}">
                <a16:creationId xmlns:a16="http://schemas.microsoft.com/office/drawing/2014/main" id="{5BF99726-2787-56E1-2FD2-6B0D14753D15}"/>
              </a:ext>
            </a:extLst>
          </p:cNvPr>
          <p:cNvSpPr/>
          <p:nvPr/>
        </p:nvSpPr>
        <p:spPr>
          <a:xfrm>
            <a:off x="4238298" y="5226777"/>
            <a:ext cx="34676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</a:t>
            </a:r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lik gambar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Gambar 26">
            <a:extLst>
              <a:ext uri="{FF2B5EF4-FFF2-40B4-BE49-F238E27FC236}">
                <a16:creationId xmlns:a16="http://schemas.microsoft.com/office/drawing/2014/main" id="{7D0E0DEC-CE04-25AE-EB62-8237E2E067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5075" y="1487103"/>
            <a:ext cx="3729428" cy="1444162"/>
          </a:xfrm>
          <a:prstGeom prst="rect">
            <a:avLst/>
          </a:prstGeom>
        </p:spPr>
      </p:pic>
      <p:pic>
        <p:nvPicPr>
          <p:cNvPr id="29" name="Gambar 28">
            <a:extLst>
              <a:ext uri="{FF2B5EF4-FFF2-40B4-BE49-F238E27FC236}">
                <a16:creationId xmlns:a16="http://schemas.microsoft.com/office/drawing/2014/main" id="{5E8D9F8A-7315-2ED7-C167-7AE70B60B8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43860" y="1474692"/>
            <a:ext cx="2828960" cy="1433856"/>
          </a:xfrm>
          <a:prstGeom prst="rect">
            <a:avLst/>
          </a:prstGeom>
        </p:spPr>
      </p:pic>
      <p:pic>
        <p:nvPicPr>
          <p:cNvPr id="31" name="Gambar 30">
            <a:extLst>
              <a:ext uri="{FF2B5EF4-FFF2-40B4-BE49-F238E27FC236}">
                <a16:creationId xmlns:a16="http://schemas.microsoft.com/office/drawing/2014/main" id="{B94E2DBC-D801-6A3D-5598-E85032C201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66569" y="3222409"/>
            <a:ext cx="4058862" cy="1750505"/>
          </a:xfrm>
          <a:prstGeom prst="rect">
            <a:avLst/>
          </a:prstGeom>
        </p:spPr>
      </p:pic>
      <p:pic>
        <p:nvPicPr>
          <p:cNvPr id="22" name="Gambar 21">
            <a:hlinkClick r:id="rId14" action="ppaction://hlinksldjump">
              <a:snd r:embed="rId2" name="click.wav"/>
            </a:hlinkClick>
            <a:extLst>
              <a:ext uri="{FF2B5EF4-FFF2-40B4-BE49-F238E27FC236}">
                <a16:creationId xmlns:a16="http://schemas.microsoft.com/office/drawing/2014/main" id="{5F5ED21C-BA46-9878-6021-D56118DAB2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709" y="25050"/>
            <a:ext cx="1095386" cy="1095386"/>
          </a:xfrm>
          <a:prstGeom prst="rect">
            <a:avLst/>
          </a:prstGeom>
        </p:spPr>
      </p:pic>
      <p:sp>
        <p:nvSpPr>
          <p:cNvPr id="23" name="Panah: Kanan 22">
            <a:hlinkClick r:id="" action="ppaction://hlinkshowjump?jump=nextslide">
              <a:snd r:embed="rId2" name="click.wav"/>
            </a:hlinkClick>
            <a:extLst>
              <a:ext uri="{FF2B5EF4-FFF2-40B4-BE49-F238E27FC236}">
                <a16:creationId xmlns:a16="http://schemas.microsoft.com/office/drawing/2014/main" id="{E505F081-C168-729B-52E4-1CDA46D46346}"/>
              </a:ext>
            </a:extLst>
          </p:cNvPr>
          <p:cNvSpPr/>
          <p:nvPr/>
        </p:nvSpPr>
        <p:spPr>
          <a:xfrm>
            <a:off x="10016323" y="5188376"/>
            <a:ext cx="1045029" cy="926052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Panah: Kanan 25">
            <a:hlinkClick r:id="" action="ppaction://hlinkshowjump?jump=previousslide">
              <a:snd r:embed="rId2" name="click.wav"/>
            </a:hlinkClick>
            <a:extLst>
              <a:ext uri="{FF2B5EF4-FFF2-40B4-BE49-F238E27FC236}">
                <a16:creationId xmlns:a16="http://schemas.microsoft.com/office/drawing/2014/main" id="{6E038A0B-53A5-650A-0966-E643176BD78B}"/>
              </a:ext>
            </a:extLst>
          </p:cNvPr>
          <p:cNvSpPr/>
          <p:nvPr/>
        </p:nvSpPr>
        <p:spPr>
          <a:xfrm rot="10800000">
            <a:off x="2205647" y="5200112"/>
            <a:ext cx="1045029" cy="926052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Persegi Panjang 27">
            <a:extLst>
              <a:ext uri="{FF2B5EF4-FFF2-40B4-BE49-F238E27FC236}">
                <a16:creationId xmlns:a16="http://schemas.microsoft.com/office/drawing/2014/main" id="{12A12674-DA90-32F3-B26A-1043D8D81BB2}"/>
              </a:ext>
            </a:extLst>
          </p:cNvPr>
          <p:cNvSpPr/>
          <p:nvPr/>
        </p:nvSpPr>
        <p:spPr>
          <a:xfrm>
            <a:off x="1465419" y="2969658"/>
            <a:ext cx="155376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Sungai</a:t>
            </a:r>
          </a:p>
        </p:txBody>
      </p:sp>
      <p:sp>
        <p:nvSpPr>
          <p:cNvPr id="30" name="Persegi Panjang 29">
            <a:extLst>
              <a:ext uri="{FF2B5EF4-FFF2-40B4-BE49-F238E27FC236}">
                <a16:creationId xmlns:a16="http://schemas.microsoft.com/office/drawing/2014/main" id="{4906D919-AEC0-CB57-25EA-CF9C7F1710B9}"/>
              </a:ext>
            </a:extLst>
          </p:cNvPr>
          <p:cNvSpPr/>
          <p:nvPr/>
        </p:nvSpPr>
        <p:spPr>
          <a:xfrm>
            <a:off x="5136477" y="2372056"/>
            <a:ext cx="18277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Gunung</a:t>
            </a:r>
            <a:endParaRPr lang="id-ID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Persegi Panjang 31">
            <a:extLst>
              <a:ext uri="{FF2B5EF4-FFF2-40B4-BE49-F238E27FC236}">
                <a16:creationId xmlns:a16="http://schemas.microsoft.com/office/drawing/2014/main" id="{229418C2-43F1-6428-D574-2ADE11AA82F5}"/>
              </a:ext>
            </a:extLst>
          </p:cNvPr>
          <p:cNvSpPr/>
          <p:nvPr/>
        </p:nvSpPr>
        <p:spPr>
          <a:xfrm>
            <a:off x="9108485" y="2907274"/>
            <a:ext cx="15295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Danau</a:t>
            </a:r>
            <a:endParaRPr lang="id-ID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Persegi Panjang 32">
            <a:extLst>
              <a:ext uri="{FF2B5EF4-FFF2-40B4-BE49-F238E27FC236}">
                <a16:creationId xmlns:a16="http://schemas.microsoft.com/office/drawing/2014/main" id="{8FB6C10B-AF18-45D9-0514-BB965AC3C62E}"/>
              </a:ext>
            </a:extLst>
          </p:cNvPr>
          <p:cNvSpPr/>
          <p:nvPr/>
        </p:nvSpPr>
        <p:spPr>
          <a:xfrm>
            <a:off x="5359572" y="4805090"/>
            <a:ext cx="13118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Rawa</a:t>
            </a:r>
            <a:endParaRPr lang="id-ID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4" name="Gambar 33">
            <a:hlinkClick r:id="rId16" action="ppaction://hlinksldjump">
              <a:snd r:embed="rId2" name="click.wav"/>
            </a:hlinkClick>
            <a:extLst>
              <a:ext uri="{FF2B5EF4-FFF2-40B4-BE49-F238E27FC236}">
                <a16:creationId xmlns:a16="http://schemas.microsoft.com/office/drawing/2014/main" id="{4A43BC94-8515-4FDA-2833-6B68DD7F62D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750" y="-10145"/>
            <a:ext cx="1095387" cy="109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246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9" grpId="0" animBg="1"/>
      <p:bldP spid="28" grpId="0"/>
      <p:bldP spid="28" grpId="1"/>
      <p:bldP spid="30" grpId="0"/>
      <p:bldP spid="30" grpId="1"/>
      <p:bldP spid="32" grpId="0"/>
      <p:bldP spid="32" grpId="1"/>
      <p:bldP spid="33" grpId="0"/>
      <p:bldP spid="3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FFFFFF"/>
            </a:gs>
            <a:gs pos="0">
              <a:schemeClr val="bg1">
                <a:alpha val="0"/>
              </a:schemeClr>
            </a:gs>
            <a:gs pos="82000">
              <a:schemeClr val="bg1">
                <a:lumMod val="85000"/>
              </a:schemeClr>
            </a:gs>
            <a:gs pos="91000">
              <a:schemeClr val="bg1">
                <a:lumMod val="65000"/>
              </a:schemeClr>
            </a:gs>
            <a:gs pos="100000">
              <a:schemeClr val="bg2">
                <a:lumMod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ambar 16">
            <a:extLst>
              <a:ext uri="{FF2B5EF4-FFF2-40B4-BE49-F238E27FC236}">
                <a16:creationId xmlns:a16="http://schemas.microsoft.com/office/drawing/2014/main" id="{C81C239F-8ECA-345D-EE01-EB6919C0C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" b="3213"/>
          <a:stretch/>
        </p:blipFill>
        <p:spPr>
          <a:xfrm>
            <a:off x="2934989" y="3908736"/>
            <a:ext cx="2808514" cy="1524000"/>
          </a:xfrm>
          <a:prstGeom prst="roundRect">
            <a:avLst/>
          </a:prstGeom>
        </p:spPr>
      </p:pic>
      <p:sp>
        <p:nvSpPr>
          <p:cNvPr id="18" name="Persegi Panjang: Sudut Lengkung 17">
            <a:extLst>
              <a:ext uri="{FF2B5EF4-FFF2-40B4-BE49-F238E27FC236}">
                <a16:creationId xmlns:a16="http://schemas.microsoft.com/office/drawing/2014/main" id="{9B0F69C1-4AA5-F900-DEDA-6EB022E39C5B}"/>
              </a:ext>
            </a:extLst>
          </p:cNvPr>
          <p:cNvSpPr/>
          <p:nvPr/>
        </p:nvSpPr>
        <p:spPr>
          <a:xfrm>
            <a:off x="2934989" y="4506684"/>
            <a:ext cx="2808514" cy="926052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Persegi Panjang: Sudut Lengkung 1">
            <a:extLst>
              <a:ext uri="{FF2B5EF4-FFF2-40B4-BE49-F238E27FC236}">
                <a16:creationId xmlns:a16="http://schemas.microsoft.com/office/drawing/2014/main" id="{201C14A7-AD73-6835-8A3A-46041E32CBF1}"/>
              </a:ext>
            </a:extLst>
          </p:cNvPr>
          <p:cNvSpPr/>
          <p:nvPr/>
        </p:nvSpPr>
        <p:spPr>
          <a:xfrm>
            <a:off x="1611085" y="3167743"/>
            <a:ext cx="950927" cy="1933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err="1"/>
              <a:t>Profile</a:t>
            </a:r>
            <a:endParaRPr lang="id-ID" dirty="0"/>
          </a:p>
        </p:txBody>
      </p:sp>
      <p:sp>
        <p:nvSpPr>
          <p:cNvPr id="4" name="Persegi Panjang: Sudut Lengkung 3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7180FB6A-0469-B27C-05D5-D25ECA4D5D99}"/>
              </a:ext>
            </a:extLst>
          </p:cNvPr>
          <p:cNvSpPr/>
          <p:nvPr/>
        </p:nvSpPr>
        <p:spPr>
          <a:xfrm>
            <a:off x="4833257" y="3069162"/>
            <a:ext cx="2023735" cy="243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Pengenalan materi</a:t>
            </a:r>
          </a:p>
        </p:txBody>
      </p:sp>
      <p:sp>
        <p:nvSpPr>
          <p:cNvPr id="5" name="Persegi Panjang: Sudut Lengkung 4">
            <a:extLst>
              <a:ext uri="{FF2B5EF4-FFF2-40B4-BE49-F238E27FC236}">
                <a16:creationId xmlns:a16="http://schemas.microsoft.com/office/drawing/2014/main" id="{4A9FC5BC-B276-1010-6339-C6FBD9C4C348}"/>
              </a:ext>
            </a:extLst>
          </p:cNvPr>
          <p:cNvSpPr/>
          <p:nvPr/>
        </p:nvSpPr>
        <p:spPr>
          <a:xfrm>
            <a:off x="8229599" y="3069162"/>
            <a:ext cx="950927" cy="243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Kuis</a:t>
            </a:r>
          </a:p>
        </p:txBody>
      </p:sp>
      <p:sp>
        <p:nvSpPr>
          <p:cNvPr id="7" name="Persegi Panjang: Sudut Lengkung 6">
            <a:extLst>
              <a:ext uri="{FF2B5EF4-FFF2-40B4-BE49-F238E27FC236}">
                <a16:creationId xmlns:a16="http://schemas.microsoft.com/office/drawing/2014/main" id="{A2A2C8AA-31F4-ED95-EA9C-6E895A6EC213}"/>
              </a:ext>
            </a:extLst>
          </p:cNvPr>
          <p:cNvSpPr/>
          <p:nvPr/>
        </p:nvSpPr>
        <p:spPr>
          <a:xfrm>
            <a:off x="3087387" y="5040658"/>
            <a:ext cx="2000109" cy="2507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Wilayah Indonesia</a:t>
            </a:r>
          </a:p>
        </p:txBody>
      </p:sp>
      <p:sp>
        <p:nvSpPr>
          <p:cNvPr id="9" name="Persegi Panjang: Sudut Lengkung 8">
            <a:extLst>
              <a:ext uri="{FF2B5EF4-FFF2-40B4-BE49-F238E27FC236}">
                <a16:creationId xmlns:a16="http://schemas.microsoft.com/office/drawing/2014/main" id="{40218D6B-766B-1516-5A81-B483F1443BB8}"/>
              </a:ext>
            </a:extLst>
          </p:cNvPr>
          <p:cNvSpPr/>
          <p:nvPr/>
        </p:nvSpPr>
        <p:spPr>
          <a:xfrm>
            <a:off x="6287536" y="5040658"/>
            <a:ext cx="950927" cy="2474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Peta</a:t>
            </a: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14BC66AB-136D-5F2D-C432-DCAB32E9C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20"/>
            <a:ext cx="12192000" cy="6858001"/>
          </a:xfrm>
          <a:prstGeom prst="rect">
            <a:avLst/>
          </a:prstGeom>
        </p:spPr>
      </p:pic>
      <p:sp>
        <p:nvSpPr>
          <p:cNvPr id="6" name="Persegi Panjang 5">
            <a:extLst>
              <a:ext uri="{FF2B5EF4-FFF2-40B4-BE49-F238E27FC236}">
                <a16:creationId xmlns:a16="http://schemas.microsoft.com/office/drawing/2014/main" id="{AC61F31C-F407-25DD-35DC-5CE03DA6B3EF}"/>
              </a:ext>
            </a:extLst>
          </p:cNvPr>
          <p:cNvSpPr/>
          <p:nvPr/>
        </p:nvSpPr>
        <p:spPr>
          <a:xfrm>
            <a:off x="1356561" y="474506"/>
            <a:ext cx="9478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ILMU PENGETAHUAN SOSIAL 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Persegi Panjang: Sudut Lengkung 9">
            <a:extLst>
              <a:ext uri="{FF2B5EF4-FFF2-40B4-BE49-F238E27FC236}">
                <a16:creationId xmlns:a16="http://schemas.microsoft.com/office/drawing/2014/main" id="{663A9308-B45B-4B02-2C6C-80AB0A9230E0}"/>
              </a:ext>
            </a:extLst>
          </p:cNvPr>
          <p:cNvSpPr/>
          <p:nvPr/>
        </p:nvSpPr>
        <p:spPr>
          <a:xfrm>
            <a:off x="12605656" y="5856514"/>
            <a:ext cx="2481943" cy="70757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/>
              <a:t>Start</a:t>
            </a:r>
          </a:p>
        </p:txBody>
      </p:sp>
      <p:pic>
        <p:nvPicPr>
          <p:cNvPr id="12" name="Gambar 11">
            <a:extLst>
              <a:ext uri="{FF2B5EF4-FFF2-40B4-BE49-F238E27FC236}">
                <a16:creationId xmlns:a16="http://schemas.microsoft.com/office/drawing/2014/main" id="{26AC4783-A2EB-49C9-3E27-E527FA5F5C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61" y="1938422"/>
            <a:ext cx="2808514" cy="1524000"/>
          </a:xfrm>
          <a:prstGeom prst="roundRect">
            <a:avLst/>
          </a:prstGeom>
        </p:spPr>
      </p:pic>
      <p:sp>
        <p:nvSpPr>
          <p:cNvPr id="3" name="Persegi Panjang: Sudut Lengkung 2">
            <a:extLst>
              <a:ext uri="{FF2B5EF4-FFF2-40B4-BE49-F238E27FC236}">
                <a16:creationId xmlns:a16="http://schemas.microsoft.com/office/drawing/2014/main" id="{F6029013-EE3F-25A2-F348-C5116FA7AFE6}"/>
              </a:ext>
            </a:extLst>
          </p:cNvPr>
          <p:cNvSpPr/>
          <p:nvPr/>
        </p:nvSpPr>
        <p:spPr>
          <a:xfrm>
            <a:off x="1356561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63B664A6-61E4-40D1-ECE3-71A0885E4B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" b="1680"/>
          <a:stretch/>
        </p:blipFill>
        <p:spPr>
          <a:xfrm>
            <a:off x="4567847" y="1938422"/>
            <a:ext cx="2808514" cy="1524000"/>
          </a:xfrm>
          <a:prstGeom prst="roundRect">
            <a:avLst/>
          </a:prstGeom>
        </p:spPr>
      </p:pic>
      <p:sp>
        <p:nvSpPr>
          <p:cNvPr id="14" name="Persegi Panjang: Sudut Lengkung 13">
            <a:extLst>
              <a:ext uri="{FF2B5EF4-FFF2-40B4-BE49-F238E27FC236}">
                <a16:creationId xmlns:a16="http://schemas.microsoft.com/office/drawing/2014/main" id="{1D1E6308-22A2-FA1D-6E51-3F30AA5D0484}"/>
              </a:ext>
            </a:extLst>
          </p:cNvPr>
          <p:cNvSpPr/>
          <p:nvPr/>
        </p:nvSpPr>
        <p:spPr>
          <a:xfrm>
            <a:off x="4567847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2F47DDFF-18AE-BA97-81DA-94AD9E0D0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2" b="9952"/>
          <a:stretch/>
        </p:blipFill>
        <p:spPr>
          <a:xfrm>
            <a:off x="7855333" y="1905001"/>
            <a:ext cx="2808514" cy="1524000"/>
          </a:xfrm>
          <a:prstGeom prst="roundRect">
            <a:avLst/>
          </a:prstGeom>
        </p:spPr>
      </p:pic>
      <p:sp>
        <p:nvSpPr>
          <p:cNvPr id="16" name="Persegi Panjang: Sudut Lengkung 15">
            <a:extLst>
              <a:ext uri="{FF2B5EF4-FFF2-40B4-BE49-F238E27FC236}">
                <a16:creationId xmlns:a16="http://schemas.microsoft.com/office/drawing/2014/main" id="{F5C36F5F-9847-E7AE-5CFE-7DB04AEB065B}"/>
              </a:ext>
            </a:extLst>
          </p:cNvPr>
          <p:cNvSpPr/>
          <p:nvPr/>
        </p:nvSpPr>
        <p:spPr>
          <a:xfrm>
            <a:off x="7855333" y="1905000"/>
            <a:ext cx="2808514" cy="152400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49CB42AF-CF5B-95EB-ACDF-7941ED32A7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b="1715"/>
          <a:stretch/>
        </p:blipFill>
        <p:spPr>
          <a:xfrm>
            <a:off x="-413656" y="-326572"/>
            <a:ext cx="12899570" cy="7674429"/>
          </a:xfrm>
          <a:prstGeom prst="roundRect">
            <a:avLst/>
          </a:prstGeom>
        </p:spPr>
      </p:pic>
      <p:sp>
        <p:nvSpPr>
          <p:cNvPr id="20" name="Persegi Panjang: Sudut Lengkung 19">
            <a:extLst>
              <a:ext uri="{FF2B5EF4-FFF2-40B4-BE49-F238E27FC236}">
                <a16:creationId xmlns:a16="http://schemas.microsoft.com/office/drawing/2014/main" id="{6B95F8D3-5728-4F9E-4C99-74BF1BDC54FC}"/>
              </a:ext>
            </a:extLst>
          </p:cNvPr>
          <p:cNvSpPr/>
          <p:nvPr/>
        </p:nvSpPr>
        <p:spPr>
          <a:xfrm>
            <a:off x="-413656" y="-326571"/>
            <a:ext cx="12899570" cy="7674428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2136A0A0-E43B-9DA5-CEAF-091E97D7C388}"/>
              </a:ext>
            </a:extLst>
          </p:cNvPr>
          <p:cNvSpPr txBox="1"/>
          <p:nvPr/>
        </p:nvSpPr>
        <p:spPr>
          <a:xfrm>
            <a:off x="-1637009" y="5651402"/>
            <a:ext cx="62048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4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Peta</a:t>
            </a:r>
          </a:p>
        </p:txBody>
      </p:sp>
      <p:sp>
        <p:nvSpPr>
          <p:cNvPr id="21" name="Persegi Panjang 20">
            <a:extLst>
              <a:ext uri="{FF2B5EF4-FFF2-40B4-BE49-F238E27FC236}">
                <a16:creationId xmlns:a16="http://schemas.microsoft.com/office/drawing/2014/main" id="{0A26884E-697D-A35D-DFEF-45B80BD7C1A8}"/>
              </a:ext>
            </a:extLst>
          </p:cNvPr>
          <p:cNvSpPr/>
          <p:nvPr/>
        </p:nvSpPr>
        <p:spPr>
          <a:xfrm>
            <a:off x="4212327" y="12840"/>
            <a:ext cx="35195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Simbol </a:t>
            </a:r>
            <a:r>
              <a:rPr lang="id-ID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peta</a:t>
            </a:r>
          </a:p>
        </p:txBody>
      </p:sp>
      <p:sp>
        <p:nvSpPr>
          <p:cNvPr id="23" name="Persegi Panjang 22">
            <a:extLst>
              <a:ext uri="{FF2B5EF4-FFF2-40B4-BE49-F238E27FC236}">
                <a16:creationId xmlns:a16="http://schemas.microsoft.com/office/drawing/2014/main" id="{C6D9BB4F-5EBB-9DA5-7188-FA5F6A956645}"/>
              </a:ext>
            </a:extLst>
          </p:cNvPr>
          <p:cNvSpPr/>
          <p:nvPr/>
        </p:nvSpPr>
        <p:spPr>
          <a:xfrm>
            <a:off x="-1191986" y="1191986"/>
            <a:ext cx="14238515" cy="12580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Persegi Panjang 21">
            <a:extLst>
              <a:ext uri="{FF2B5EF4-FFF2-40B4-BE49-F238E27FC236}">
                <a16:creationId xmlns:a16="http://schemas.microsoft.com/office/drawing/2014/main" id="{C6D9085B-855D-4C7A-E100-57A4E93937AE}"/>
              </a:ext>
            </a:extLst>
          </p:cNvPr>
          <p:cNvSpPr/>
          <p:nvPr/>
        </p:nvSpPr>
        <p:spPr>
          <a:xfrm>
            <a:off x="178582" y="1397836"/>
            <a:ext cx="1183483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Untuk menggambarkan warna </a:t>
            </a:r>
            <a:r>
              <a:rPr lang="id-ID" sz="32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kenampakan</a:t>
            </a:r>
            <a:r>
              <a:rPr lang="id-ID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pada peta</a:t>
            </a:r>
          </a:p>
        </p:txBody>
      </p:sp>
      <p:pic>
        <p:nvPicPr>
          <p:cNvPr id="25" name="Gambar 24">
            <a:extLst>
              <a:ext uri="{FF2B5EF4-FFF2-40B4-BE49-F238E27FC236}">
                <a16:creationId xmlns:a16="http://schemas.microsoft.com/office/drawing/2014/main" id="{4F5B8D53-F91A-3ACF-5B55-3469AF438D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575" y="2563466"/>
            <a:ext cx="7689107" cy="3293048"/>
          </a:xfrm>
          <a:prstGeom prst="rect">
            <a:avLst/>
          </a:prstGeom>
        </p:spPr>
      </p:pic>
      <p:pic>
        <p:nvPicPr>
          <p:cNvPr id="24" name="Gambar 23">
            <a:hlinkClick r:id="rId11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F989B1A4-EB43-35C1-2ACE-EC51E3CCB0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709" y="25050"/>
            <a:ext cx="1095386" cy="1095386"/>
          </a:xfrm>
          <a:prstGeom prst="rect">
            <a:avLst/>
          </a:prstGeom>
        </p:spPr>
      </p:pic>
      <p:sp>
        <p:nvSpPr>
          <p:cNvPr id="26" name="Panah: Kanan 25">
            <a:hlinkClick r:id="" action="ppaction://hlinkshowjump?jump=next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6345DA6E-A242-82FA-0E0A-E40FA8D010EE}"/>
              </a:ext>
            </a:extLst>
          </p:cNvPr>
          <p:cNvSpPr/>
          <p:nvPr/>
        </p:nvSpPr>
        <p:spPr>
          <a:xfrm>
            <a:off x="10381728" y="4825071"/>
            <a:ext cx="1045029" cy="926052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Panah: Kanan 26">
            <a:hlinkClick r:id="" action="ppaction://hlinkshowjump?jump=previousslide">
              <a:snd r:embed="rId4" name="click.wav"/>
            </a:hlinkClick>
            <a:extLst>
              <a:ext uri="{FF2B5EF4-FFF2-40B4-BE49-F238E27FC236}">
                <a16:creationId xmlns:a16="http://schemas.microsoft.com/office/drawing/2014/main" id="{B5EB3E62-89D3-2277-392A-B82116C9FC3A}"/>
              </a:ext>
            </a:extLst>
          </p:cNvPr>
          <p:cNvSpPr/>
          <p:nvPr/>
        </p:nvSpPr>
        <p:spPr>
          <a:xfrm rot="10800000">
            <a:off x="874529" y="4850308"/>
            <a:ext cx="1045029" cy="926052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8" name="Gambar 27">
            <a:hlinkClick r:id="rId1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5900FDEB-035B-63EB-5446-FFCAD94588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374" y="-10145"/>
            <a:ext cx="1276763" cy="12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977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FFFFFF"/>
            </a:gs>
            <a:gs pos="0">
              <a:schemeClr val="bg1">
                <a:alpha val="0"/>
              </a:schemeClr>
            </a:gs>
            <a:gs pos="82000">
              <a:schemeClr val="bg1">
                <a:lumMod val="85000"/>
              </a:schemeClr>
            </a:gs>
            <a:gs pos="91000">
              <a:schemeClr val="bg1">
                <a:lumMod val="65000"/>
              </a:schemeClr>
            </a:gs>
            <a:gs pos="100000">
              <a:schemeClr val="bg2">
                <a:lumMod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ambar 7">
            <a:extLst>
              <a:ext uri="{FF2B5EF4-FFF2-40B4-BE49-F238E27FC236}">
                <a16:creationId xmlns:a16="http://schemas.microsoft.com/office/drawing/2014/main" id="{14BC66AB-136D-5F2D-C432-DCAB32E9C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20"/>
            <a:ext cx="12192000" cy="6858001"/>
          </a:xfrm>
          <a:prstGeom prst="rect">
            <a:avLst/>
          </a:prstGeom>
        </p:spPr>
      </p:pic>
      <p:sp>
        <p:nvSpPr>
          <p:cNvPr id="6" name="Persegi Panjang 5">
            <a:extLst>
              <a:ext uri="{FF2B5EF4-FFF2-40B4-BE49-F238E27FC236}">
                <a16:creationId xmlns:a16="http://schemas.microsoft.com/office/drawing/2014/main" id="{AC61F31C-F407-25DD-35DC-5CE03DA6B3EF}"/>
              </a:ext>
            </a:extLst>
          </p:cNvPr>
          <p:cNvSpPr/>
          <p:nvPr/>
        </p:nvSpPr>
        <p:spPr>
          <a:xfrm>
            <a:off x="1356561" y="474506"/>
            <a:ext cx="9478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ILMU PENGETAHUAN SOSIAL 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Persegi Panjang: Sudut Lengkung 9">
            <a:extLst>
              <a:ext uri="{FF2B5EF4-FFF2-40B4-BE49-F238E27FC236}">
                <a16:creationId xmlns:a16="http://schemas.microsoft.com/office/drawing/2014/main" id="{663A9308-B45B-4B02-2C6C-80AB0A9230E0}"/>
              </a:ext>
            </a:extLst>
          </p:cNvPr>
          <p:cNvSpPr/>
          <p:nvPr/>
        </p:nvSpPr>
        <p:spPr>
          <a:xfrm>
            <a:off x="12605656" y="5856514"/>
            <a:ext cx="2481943" cy="70757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/>
              <a:t>Start</a:t>
            </a:r>
          </a:p>
        </p:txBody>
      </p:sp>
      <p:pic>
        <p:nvPicPr>
          <p:cNvPr id="12" name="Gambar 11">
            <a:extLst>
              <a:ext uri="{FF2B5EF4-FFF2-40B4-BE49-F238E27FC236}">
                <a16:creationId xmlns:a16="http://schemas.microsoft.com/office/drawing/2014/main" id="{26AC4783-A2EB-49C9-3E27-E527FA5F5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61" y="1938422"/>
            <a:ext cx="2808514" cy="1524000"/>
          </a:xfrm>
          <a:prstGeom prst="roundRect">
            <a:avLst/>
          </a:prstGeom>
        </p:spPr>
      </p:pic>
      <p:sp>
        <p:nvSpPr>
          <p:cNvPr id="3" name="Persegi Panjang: Sudut Lengkung 2">
            <a:extLst>
              <a:ext uri="{FF2B5EF4-FFF2-40B4-BE49-F238E27FC236}">
                <a16:creationId xmlns:a16="http://schemas.microsoft.com/office/drawing/2014/main" id="{F6029013-EE3F-25A2-F348-C5116FA7AFE6}"/>
              </a:ext>
            </a:extLst>
          </p:cNvPr>
          <p:cNvSpPr/>
          <p:nvPr/>
        </p:nvSpPr>
        <p:spPr>
          <a:xfrm>
            <a:off x="1356561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63B664A6-61E4-40D1-ECE3-71A0885E4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" b="1680"/>
          <a:stretch/>
        </p:blipFill>
        <p:spPr>
          <a:xfrm>
            <a:off x="4567847" y="1938422"/>
            <a:ext cx="2808514" cy="1524000"/>
          </a:xfrm>
          <a:prstGeom prst="roundRect">
            <a:avLst/>
          </a:prstGeom>
        </p:spPr>
      </p:pic>
      <p:sp>
        <p:nvSpPr>
          <p:cNvPr id="14" name="Persegi Panjang: Sudut Lengkung 13">
            <a:extLst>
              <a:ext uri="{FF2B5EF4-FFF2-40B4-BE49-F238E27FC236}">
                <a16:creationId xmlns:a16="http://schemas.microsoft.com/office/drawing/2014/main" id="{1D1E6308-22A2-FA1D-6E51-3F30AA5D0484}"/>
              </a:ext>
            </a:extLst>
          </p:cNvPr>
          <p:cNvSpPr/>
          <p:nvPr/>
        </p:nvSpPr>
        <p:spPr>
          <a:xfrm>
            <a:off x="4567847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2F47DDFF-18AE-BA97-81DA-94AD9E0D0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2" b="9952"/>
          <a:stretch/>
        </p:blipFill>
        <p:spPr>
          <a:xfrm>
            <a:off x="7855333" y="1905001"/>
            <a:ext cx="2808514" cy="1524000"/>
          </a:xfrm>
          <a:prstGeom prst="roundRect">
            <a:avLst/>
          </a:prstGeom>
        </p:spPr>
      </p:pic>
      <p:sp>
        <p:nvSpPr>
          <p:cNvPr id="16" name="Persegi Panjang: Sudut Lengkung 15">
            <a:extLst>
              <a:ext uri="{FF2B5EF4-FFF2-40B4-BE49-F238E27FC236}">
                <a16:creationId xmlns:a16="http://schemas.microsoft.com/office/drawing/2014/main" id="{F5C36F5F-9847-E7AE-5CFE-7DB04AEB065B}"/>
              </a:ext>
            </a:extLst>
          </p:cNvPr>
          <p:cNvSpPr/>
          <p:nvPr/>
        </p:nvSpPr>
        <p:spPr>
          <a:xfrm>
            <a:off x="7855333" y="1905000"/>
            <a:ext cx="2808514" cy="152400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C81C239F-8ECA-345D-EE01-EB6919C0C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" b="3213"/>
          <a:stretch/>
        </p:blipFill>
        <p:spPr>
          <a:xfrm>
            <a:off x="2934989" y="3908736"/>
            <a:ext cx="2808514" cy="1524000"/>
          </a:xfrm>
          <a:prstGeom prst="roundRect">
            <a:avLst/>
          </a:prstGeom>
        </p:spPr>
      </p:pic>
      <p:sp>
        <p:nvSpPr>
          <p:cNvPr id="18" name="Persegi Panjang: Sudut Lengkung 17">
            <a:extLst>
              <a:ext uri="{FF2B5EF4-FFF2-40B4-BE49-F238E27FC236}">
                <a16:creationId xmlns:a16="http://schemas.microsoft.com/office/drawing/2014/main" id="{9B0F69C1-4AA5-F900-DEDA-6EB022E39C5B}"/>
              </a:ext>
            </a:extLst>
          </p:cNvPr>
          <p:cNvSpPr/>
          <p:nvPr/>
        </p:nvSpPr>
        <p:spPr>
          <a:xfrm>
            <a:off x="2934989" y="4506684"/>
            <a:ext cx="2808514" cy="926052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49CB42AF-CF5B-95EB-ACDF-7941ED32A7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b="1715"/>
          <a:stretch/>
        </p:blipFill>
        <p:spPr>
          <a:xfrm>
            <a:off x="6159237" y="3898233"/>
            <a:ext cx="2808514" cy="1524000"/>
          </a:xfrm>
          <a:prstGeom prst="roundRect">
            <a:avLst/>
          </a:prstGeom>
        </p:spPr>
      </p:pic>
      <p:sp>
        <p:nvSpPr>
          <p:cNvPr id="20" name="Persegi Panjang: Sudut Lengkung 19">
            <a:extLst>
              <a:ext uri="{FF2B5EF4-FFF2-40B4-BE49-F238E27FC236}">
                <a16:creationId xmlns:a16="http://schemas.microsoft.com/office/drawing/2014/main" id="{6B95F8D3-5728-4F9E-4C99-74BF1BDC54FC}"/>
              </a:ext>
            </a:extLst>
          </p:cNvPr>
          <p:cNvSpPr/>
          <p:nvPr/>
        </p:nvSpPr>
        <p:spPr>
          <a:xfrm>
            <a:off x="6159237" y="4496181"/>
            <a:ext cx="2808514" cy="92605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Persegi Panjang: Sudut Lengkung 1">
            <a:extLst>
              <a:ext uri="{FF2B5EF4-FFF2-40B4-BE49-F238E27FC236}">
                <a16:creationId xmlns:a16="http://schemas.microsoft.com/office/drawing/2014/main" id="{201C14A7-AD73-6835-8A3A-46041E32CBF1}"/>
              </a:ext>
            </a:extLst>
          </p:cNvPr>
          <p:cNvSpPr/>
          <p:nvPr/>
        </p:nvSpPr>
        <p:spPr>
          <a:xfrm>
            <a:off x="1611085" y="3167743"/>
            <a:ext cx="950927" cy="1933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err="1"/>
              <a:t>Profile</a:t>
            </a:r>
            <a:endParaRPr lang="id-ID" dirty="0"/>
          </a:p>
        </p:txBody>
      </p:sp>
      <p:sp>
        <p:nvSpPr>
          <p:cNvPr id="4" name="Persegi Panjang: Sudut Lengkung 3">
            <a:hlinkClick r:id="rId8" action="ppaction://hlinksldjump">
              <a:snd r:embed="rId9" name="click.wav"/>
            </a:hlinkClick>
            <a:extLst>
              <a:ext uri="{FF2B5EF4-FFF2-40B4-BE49-F238E27FC236}">
                <a16:creationId xmlns:a16="http://schemas.microsoft.com/office/drawing/2014/main" id="{7180FB6A-0469-B27C-05D5-D25ECA4D5D99}"/>
              </a:ext>
            </a:extLst>
          </p:cNvPr>
          <p:cNvSpPr/>
          <p:nvPr/>
        </p:nvSpPr>
        <p:spPr>
          <a:xfrm>
            <a:off x="4833257" y="3069162"/>
            <a:ext cx="2023735" cy="243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Pengenalan materi</a:t>
            </a:r>
          </a:p>
        </p:txBody>
      </p:sp>
      <p:sp>
        <p:nvSpPr>
          <p:cNvPr id="5" name="Persegi Panjang: Sudut Lengkung 4">
            <a:hlinkClick r:id="rId10" action="ppaction://hlinksldjump">
              <a:snd r:embed="rId9" name="click.wav"/>
            </a:hlinkClick>
            <a:extLst>
              <a:ext uri="{FF2B5EF4-FFF2-40B4-BE49-F238E27FC236}">
                <a16:creationId xmlns:a16="http://schemas.microsoft.com/office/drawing/2014/main" id="{4A9FC5BC-B276-1010-6339-C6FBD9C4C348}"/>
              </a:ext>
            </a:extLst>
          </p:cNvPr>
          <p:cNvSpPr/>
          <p:nvPr/>
        </p:nvSpPr>
        <p:spPr>
          <a:xfrm>
            <a:off x="8229599" y="3069162"/>
            <a:ext cx="950927" cy="243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Kuis</a:t>
            </a:r>
          </a:p>
        </p:txBody>
      </p:sp>
      <p:sp>
        <p:nvSpPr>
          <p:cNvPr id="7" name="Persegi Panjang: Sudut Lengkung 6">
            <a:hlinkClick r:id="rId11" action="ppaction://hlinksldjump">
              <a:snd r:embed="rId9" name="click.wav"/>
            </a:hlinkClick>
            <a:extLst>
              <a:ext uri="{FF2B5EF4-FFF2-40B4-BE49-F238E27FC236}">
                <a16:creationId xmlns:a16="http://schemas.microsoft.com/office/drawing/2014/main" id="{A2A2C8AA-31F4-ED95-EA9C-6E895A6EC213}"/>
              </a:ext>
            </a:extLst>
          </p:cNvPr>
          <p:cNvSpPr/>
          <p:nvPr/>
        </p:nvSpPr>
        <p:spPr>
          <a:xfrm>
            <a:off x="3087387" y="5040658"/>
            <a:ext cx="2000109" cy="2507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Wilayah Indonesia</a:t>
            </a:r>
          </a:p>
        </p:txBody>
      </p:sp>
      <p:sp>
        <p:nvSpPr>
          <p:cNvPr id="9" name="Persegi Panjang: Sudut Lengkung 8">
            <a:hlinkClick r:id="rId12" action="ppaction://hlinksldjump">
              <a:snd r:embed="rId9" name="click.wav"/>
            </a:hlinkClick>
            <a:extLst>
              <a:ext uri="{FF2B5EF4-FFF2-40B4-BE49-F238E27FC236}">
                <a16:creationId xmlns:a16="http://schemas.microsoft.com/office/drawing/2014/main" id="{40218D6B-766B-1516-5A81-B483F1443BB8}"/>
              </a:ext>
            </a:extLst>
          </p:cNvPr>
          <p:cNvSpPr/>
          <p:nvPr/>
        </p:nvSpPr>
        <p:spPr>
          <a:xfrm>
            <a:off x="6287536" y="5040658"/>
            <a:ext cx="950927" cy="2474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Peta</a:t>
            </a:r>
          </a:p>
        </p:txBody>
      </p:sp>
      <p:sp>
        <p:nvSpPr>
          <p:cNvPr id="11" name="Persegi Panjang: Sudut Lengkung 10">
            <a:extLst>
              <a:ext uri="{FF2B5EF4-FFF2-40B4-BE49-F238E27FC236}">
                <a16:creationId xmlns:a16="http://schemas.microsoft.com/office/drawing/2014/main" id="{36167CF7-30CE-7105-86E6-232D70103CF0}"/>
              </a:ext>
            </a:extLst>
          </p:cNvPr>
          <p:cNvSpPr/>
          <p:nvPr/>
        </p:nvSpPr>
        <p:spPr>
          <a:xfrm>
            <a:off x="12218140" y="1872343"/>
            <a:ext cx="8284328" cy="9233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Persegi Panjang 20">
            <a:extLst>
              <a:ext uri="{FF2B5EF4-FFF2-40B4-BE49-F238E27FC236}">
                <a16:creationId xmlns:a16="http://schemas.microsoft.com/office/drawing/2014/main" id="{F0BED8D5-2F35-635F-49CD-40E1C03CBDE5}"/>
              </a:ext>
            </a:extLst>
          </p:cNvPr>
          <p:cNvSpPr/>
          <p:nvPr/>
        </p:nvSpPr>
        <p:spPr>
          <a:xfrm>
            <a:off x="12387012" y="1872343"/>
            <a:ext cx="811545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Wilayah geografis Indonesia</a:t>
            </a:r>
          </a:p>
        </p:txBody>
      </p:sp>
      <p:sp>
        <p:nvSpPr>
          <p:cNvPr id="22" name="Persegi Panjang: Sudut Lengkung 21">
            <a:extLst>
              <a:ext uri="{FF2B5EF4-FFF2-40B4-BE49-F238E27FC236}">
                <a16:creationId xmlns:a16="http://schemas.microsoft.com/office/drawing/2014/main" id="{1E817024-EA55-4D4E-14C5-4EF8BEE1E46C}"/>
              </a:ext>
            </a:extLst>
          </p:cNvPr>
          <p:cNvSpPr/>
          <p:nvPr/>
        </p:nvSpPr>
        <p:spPr>
          <a:xfrm>
            <a:off x="14853424" y="2974903"/>
            <a:ext cx="3045862" cy="9233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Persegi Panjang 22">
            <a:extLst>
              <a:ext uri="{FF2B5EF4-FFF2-40B4-BE49-F238E27FC236}">
                <a16:creationId xmlns:a16="http://schemas.microsoft.com/office/drawing/2014/main" id="{54CB536E-8792-7C5F-2C85-AABC7B567C43}"/>
              </a:ext>
            </a:extLst>
          </p:cNvPr>
          <p:cNvSpPr/>
          <p:nvPr/>
        </p:nvSpPr>
        <p:spPr>
          <a:xfrm>
            <a:off x="15775999" y="2967335"/>
            <a:ext cx="144932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Peta</a:t>
            </a:r>
          </a:p>
        </p:txBody>
      </p:sp>
      <p:sp>
        <p:nvSpPr>
          <p:cNvPr id="24" name="Persegi Panjang 23">
            <a:extLst>
              <a:ext uri="{FF2B5EF4-FFF2-40B4-BE49-F238E27FC236}">
                <a16:creationId xmlns:a16="http://schemas.microsoft.com/office/drawing/2014/main" id="{D5E80D23-C7C2-41C1-4577-877E0849A4A1}"/>
              </a:ext>
            </a:extLst>
          </p:cNvPr>
          <p:cNvSpPr/>
          <p:nvPr/>
        </p:nvSpPr>
        <p:spPr>
          <a:xfrm>
            <a:off x="-3111186" y="5241073"/>
            <a:ext cx="2698595" cy="61544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Kelas 7 SMP</a:t>
            </a:r>
          </a:p>
        </p:txBody>
      </p:sp>
    </p:spTree>
    <p:extLst>
      <p:ext uri="{BB962C8B-B14F-4D97-AF65-F5344CB8AC3E}">
        <p14:creationId xmlns:p14="http://schemas.microsoft.com/office/powerpoint/2010/main" val="4039167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FFFFFF"/>
            </a:gs>
            <a:gs pos="0">
              <a:schemeClr val="bg1">
                <a:alpha val="0"/>
              </a:schemeClr>
            </a:gs>
            <a:gs pos="82000">
              <a:schemeClr val="bg1">
                <a:lumMod val="85000"/>
              </a:schemeClr>
            </a:gs>
            <a:gs pos="91000">
              <a:schemeClr val="bg1">
                <a:lumMod val="65000"/>
              </a:schemeClr>
            </a:gs>
            <a:gs pos="100000">
              <a:schemeClr val="bg2">
                <a:lumMod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ambar 16">
            <a:extLst>
              <a:ext uri="{FF2B5EF4-FFF2-40B4-BE49-F238E27FC236}">
                <a16:creationId xmlns:a16="http://schemas.microsoft.com/office/drawing/2014/main" id="{C81C239F-8ECA-345D-EE01-EB6919C0C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" b="3213"/>
          <a:stretch/>
        </p:blipFill>
        <p:spPr>
          <a:xfrm>
            <a:off x="2934989" y="3908736"/>
            <a:ext cx="2808514" cy="1524000"/>
          </a:xfrm>
          <a:prstGeom prst="roundRect">
            <a:avLst/>
          </a:prstGeom>
        </p:spPr>
      </p:pic>
      <p:sp>
        <p:nvSpPr>
          <p:cNvPr id="18" name="Persegi Panjang: Sudut Lengkung 17">
            <a:extLst>
              <a:ext uri="{FF2B5EF4-FFF2-40B4-BE49-F238E27FC236}">
                <a16:creationId xmlns:a16="http://schemas.microsoft.com/office/drawing/2014/main" id="{9B0F69C1-4AA5-F900-DEDA-6EB022E39C5B}"/>
              </a:ext>
            </a:extLst>
          </p:cNvPr>
          <p:cNvSpPr/>
          <p:nvPr/>
        </p:nvSpPr>
        <p:spPr>
          <a:xfrm>
            <a:off x="2934989" y="4506684"/>
            <a:ext cx="2808514" cy="926052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Persegi Panjang: Sudut Lengkung 1">
            <a:extLst>
              <a:ext uri="{FF2B5EF4-FFF2-40B4-BE49-F238E27FC236}">
                <a16:creationId xmlns:a16="http://schemas.microsoft.com/office/drawing/2014/main" id="{201C14A7-AD73-6835-8A3A-46041E32CBF1}"/>
              </a:ext>
            </a:extLst>
          </p:cNvPr>
          <p:cNvSpPr/>
          <p:nvPr/>
        </p:nvSpPr>
        <p:spPr>
          <a:xfrm>
            <a:off x="1611085" y="3167743"/>
            <a:ext cx="950927" cy="1933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err="1"/>
              <a:t>Profile</a:t>
            </a:r>
            <a:endParaRPr lang="id-ID" dirty="0"/>
          </a:p>
        </p:txBody>
      </p:sp>
      <p:sp>
        <p:nvSpPr>
          <p:cNvPr id="4" name="Persegi Panjang: Sudut Lengkung 3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7180FB6A-0469-B27C-05D5-D25ECA4D5D99}"/>
              </a:ext>
            </a:extLst>
          </p:cNvPr>
          <p:cNvSpPr/>
          <p:nvPr/>
        </p:nvSpPr>
        <p:spPr>
          <a:xfrm>
            <a:off x="4833257" y="3069162"/>
            <a:ext cx="2023735" cy="243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Pengenalan materi</a:t>
            </a:r>
          </a:p>
        </p:txBody>
      </p:sp>
      <p:sp>
        <p:nvSpPr>
          <p:cNvPr id="5" name="Persegi Panjang: Sudut Lengkung 4">
            <a:extLst>
              <a:ext uri="{FF2B5EF4-FFF2-40B4-BE49-F238E27FC236}">
                <a16:creationId xmlns:a16="http://schemas.microsoft.com/office/drawing/2014/main" id="{4A9FC5BC-B276-1010-6339-C6FBD9C4C348}"/>
              </a:ext>
            </a:extLst>
          </p:cNvPr>
          <p:cNvSpPr/>
          <p:nvPr/>
        </p:nvSpPr>
        <p:spPr>
          <a:xfrm>
            <a:off x="8229599" y="3069162"/>
            <a:ext cx="950927" cy="243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Kuis</a:t>
            </a:r>
          </a:p>
        </p:txBody>
      </p:sp>
      <p:sp>
        <p:nvSpPr>
          <p:cNvPr id="7" name="Persegi Panjang: Sudut Lengkung 6">
            <a:extLst>
              <a:ext uri="{FF2B5EF4-FFF2-40B4-BE49-F238E27FC236}">
                <a16:creationId xmlns:a16="http://schemas.microsoft.com/office/drawing/2014/main" id="{A2A2C8AA-31F4-ED95-EA9C-6E895A6EC213}"/>
              </a:ext>
            </a:extLst>
          </p:cNvPr>
          <p:cNvSpPr/>
          <p:nvPr/>
        </p:nvSpPr>
        <p:spPr>
          <a:xfrm>
            <a:off x="3087387" y="5040658"/>
            <a:ext cx="2000109" cy="2507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Wilayah Indonesia</a:t>
            </a:r>
          </a:p>
        </p:txBody>
      </p:sp>
      <p:sp>
        <p:nvSpPr>
          <p:cNvPr id="9" name="Persegi Panjang: Sudut Lengkung 8">
            <a:extLst>
              <a:ext uri="{FF2B5EF4-FFF2-40B4-BE49-F238E27FC236}">
                <a16:creationId xmlns:a16="http://schemas.microsoft.com/office/drawing/2014/main" id="{40218D6B-766B-1516-5A81-B483F1443BB8}"/>
              </a:ext>
            </a:extLst>
          </p:cNvPr>
          <p:cNvSpPr/>
          <p:nvPr/>
        </p:nvSpPr>
        <p:spPr>
          <a:xfrm>
            <a:off x="6287536" y="5040658"/>
            <a:ext cx="950927" cy="2474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Peta</a:t>
            </a: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14BC66AB-136D-5F2D-C432-DCAB32E9C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20"/>
            <a:ext cx="12192000" cy="6858001"/>
          </a:xfrm>
          <a:prstGeom prst="rect">
            <a:avLst/>
          </a:prstGeom>
        </p:spPr>
      </p:pic>
      <p:sp>
        <p:nvSpPr>
          <p:cNvPr id="6" name="Persegi Panjang 5">
            <a:extLst>
              <a:ext uri="{FF2B5EF4-FFF2-40B4-BE49-F238E27FC236}">
                <a16:creationId xmlns:a16="http://schemas.microsoft.com/office/drawing/2014/main" id="{AC61F31C-F407-25DD-35DC-5CE03DA6B3EF}"/>
              </a:ext>
            </a:extLst>
          </p:cNvPr>
          <p:cNvSpPr/>
          <p:nvPr/>
        </p:nvSpPr>
        <p:spPr>
          <a:xfrm>
            <a:off x="1356561" y="474506"/>
            <a:ext cx="9478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ILMU PENGETAHUAN SOSIAL 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Persegi Panjang: Sudut Lengkung 9">
            <a:extLst>
              <a:ext uri="{FF2B5EF4-FFF2-40B4-BE49-F238E27FC236}">
                <a16:creationId xmlns:a16="http://schemas.microsoft.com/office/drawing/2014/main" id="{663A9308-B45B-4B02-2C6C-80AB0A9230E0}"/>
              </a:ext>
            </a:extLst>
          </p:cNvPr>
          <p:cNvSpPr/>
          <p:nvPr/>
        </p:nvSpPr>
        <p:spPr>
          <a:xfrm>
            <a:off x="12605656" y="5856514"/>
            <a:ext cx="2481943" cy="70757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/>
              <a:t>Start</a:t>
            </a:r>
          </a:p>
        </p:txBody>
      </p:sp>
      <p:pic>
        <p:nvPicPr>
          <p:cNvPr id="12" name="Gambar 11">
            <a:extLst>
              <a:ext uri="{FF2B5EF4-FFF2-40B4-BE49-F238E27FC236}">
                <a16:creationId xmlns:a16="http://schemas.microsoft.com/office/drawing/2014/main" id="{26AC4783-A2EB-49C9-3E27-E527FA5F5C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61" y="1938422"/>
            <a:ext cx="2808514" cy="1524000"/>
          </a:xfrm>
          <a:prstGeom prst="roundRect">
            <a:avLst/>
          </a:prstGeom>
        </p:spPr>
      </p:pic>
      <p:sp>
        <p:nvSpPr>
          <p:cNvPr id="3" name="Persegi Panjang: Sudut Lengkung 2">
            <a:extLst>
              <a:ext uri="{FF2B5EF4-FFF2-40B4-BE49-F238E27FC236}">
                <a16:creationId xmlns:a16="http://schemas.microsoft.com/office/drawing/2014/main" id="{F6029013-EE3F-25A2-F348-C5116FA7AFE6}"/>
              </a:ext>
            </a:extLst>
          </p:cNvPr>
          <p:cNvSpPr/>
          <p:nvPr/>
        </p:nvSpPr>
        <p:spPr>
          <a:xfrm>
            <a:off x="1356561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63B664A6-61E4-40D1-ECE3-71A0885E4B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" b="1680"/>
          <a:stretch/>
        </p:blipFill>
        <p:spPr>
          <a:xfrm>
            <a:off x="4567847" y="1938422"/>
            <a:ext cx="2808514" cy="1524000"/>
          </a:xfrm>
          <a:prstGeom prst="roundRect">
            <a:avLst/>
          </a:prstGeom>
        </p:spPr>
      </p:pic>
      <p:sp>
        <p:nvSpPr>
          <p:cNvPr id="14" name="Persegi Panjang: Sudut Lengkung 13">
            <a:extLst>
              <a:ext uri="{FF2B5EF4-FFF2-40B4-BE49-F238E27FC236}">
                <a16:creationId xmlns:a16="http://schemas.microsoft.com/office/drawing/2014/main" id="{1D1E6308-22A2-FA1D-6E51-3F30AA5D0484}"/>
              </a:ext>
            </a:extLst>
          </p:cNvPr>
          <p:cNvSpPr/>
          <p:nvPr/>
        </p:nvSpPr>
        <p:spPr>
          <a:xfrm>
            <a:off x="4567847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2F47DDFF-18AE-BA97-81DA-94AD9E0D0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2" b="9952"/>
          <a:stretch/>
        </p:blipFill>
        <p:spPr>
          <a:xfrm>
            <a:off x="7855333" y="1905001"/>
            <a:ext cx="2808514" cy="1524000"/>
          </a:xfrm>
          <a:prstGeom prst="roundRect">
            <a:avLst/>
          </a:prstGeom>
        </p:spPr>
      </p:pic>
      <p:sp>
        <p:nvSpPr>
          <p:cNvPr id="16" name="Persegi Panjang: Sudut Lengkung 15">
            <a:extLst>
              <a:ext uri="{FF2B5EF4-FFF2-40B4-BE49-F238E27FC236}">
                <a16:creationId xmlns:a16="http://schemas.microsoft.com/office/drawing/2014/main" id="{F5C36F5F-9847-E7AE-5CFE-7DB04AEB065B}"/>
              </a:ext>
            </a:extLst>
          </p:cNvPr>
          <p:cNvSpPr/>
          <p:nvPr/>
        </p:nvSpPr>
        <p:spPr>
          <a:xfrm>
            <a:off x="7855333" y="1905000"/>
            <a:ext cx="2808514" cy="152400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49CB42AF-CF5B-95EB-ACDF-7941ED32A7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b="1715"/>
          <a:stretch/>
        </p:blipFill>
        <p:spPr>
          <a:xfrm>
            <a:off x="-413656" y="-326572"/>
            <a:ext cx="12899570" cy="7674429"/>
          </a:xfrm>
          <a:prstGeom prst="roundRect">
            <a:avLst/>
          </a:prstGeom>
        </p:spPr>
      </p:pic>
      <p:sp>
        <p:nvSpPr>
          <p:cNvPr id="20" name="Persegi Panjang: Sudut Lengkung 19">
            <a:extLst>
              <a:ext uri="{FF2B5EF4-FFF2-40B4-BE49-F238E27FC236}">
                <a16:creationId xmlns:a16="http://schemas.microsoft.com/office/drawing/2014/main" id="{6B95F8D3-5728-4F9E-4C99-74BF1BDC54FC}"/>
              </a:ext>
            </a:extLst>
          </p:cNvPr>
          <p:cNvSpPr/>
          <p:nvPr/>
        </p:nvSpPr>
        <p:spPr>
          <a:xfrm>
            <a:off x="-413656" y="-326571"/>
            <a:ext cx="12899570" cy="7674428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2136A0A0-E43B-9DA5-CEAF-091E97D7C388}"/>
              </a:ext>
            </a:extLst>
          </p:cNvPr>
          <p:cNvSpPr txBox="1"/>
          <p:nvPr/>
        </p:nvSpPr>
        <p:spPr>
          <a:xfrm>
            <a:off x="-1637009" y="5651402"/>
            <a:ext cx="62048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4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Peta</a:t>
            </a:r>
          </a:p>
        </p:txBody>
      </p:sp>
      <p:sp>
        <p:nvSpPr>
          <p:cNvPr id="21" name="Persegi Panjang 20">
            <a:extLst>
              <a:ext uri="{FF2B5EF4-FFF2-40B4-BE49-F238E27FC236}">
                <a16:creationId xmlns:a16="http://schemas.microsoft.com/office/drawing/2014/main" id="{0A26884E-697D-A35D-DFEF-45B80BD7C1A8}"/>
              </a:ext>
            </a:extLst>
          </p:cNvPr>
          <p:cNvSpPr/>
          <p:nvPr/>
        </p:nvSpPr>
        <p:spPr>
          <a:xfrm>
            <a:off x="4699639" y="12840"/>
            <a:ext cx="25449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Legenda</a:t>
            </a:r>
          </a:p>
        </p:txBody>
      </p:sp>
      <p:sp>
        <p:nvSpPr>
          <p:cNvPr id="22" name="Persegi Panjang 21">
            <a:extLst>
              <a:ext uri="{FF2B5EF4-FFF2-40B4-BE49-F238E27FC236}">
                <a16:creationId xmlns:a16="http://schemas.microsoft.com/office/drawing/2014/main" id="{C6D9085B-855D-4C7A-E100-57A4E93937AE}"/>
              </a:ext>
            </a:extLst>
          </p:cNvPr>
          <p:cNvSpPr/>
          <p:nvPr/>
        </p:nvSpPr>
        <p:spPr>
          <a:xfrm>
            <a:off x="178582" y="1072964"/>
            <a:ext cx="1183483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Merupakan keterangan yang ada pada</a:t>
            </a:r>
          </a:p>
          <a:p>
            <a:pPr algn="ctr"/>
            <a:r>
              <a:rPr lang="id-ID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Peta untuk mempermudah pengguna dalam </a:t>
            </a:r>
            <a:r>
              <a:rPr lang="id-ID" sz="3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memebaca</a:t>
            </a:r>
            <a:r>
              <a:rPr lang="id-ID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peta</a:t>
            </a:r>
            <a:endParaRPr lang="id-ID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Gambar 23">
            <a:extLst>
              <a:ext uri="{FF2B5EF4-FFF2-40B4-BE49-F238E27FC236}">
                <a16:creationId xmlns:a16="http://schemas.microsoft.com/office/drawing/2014/main" id="{74B93B99-6D09-7DC5-5087-5E012A726A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3" y="2452865"/>
            <a:ext cx="5488512" cy="3659008"/>
          </a:xfrm>
          <a:prstGeom prst="rect">
            <a:avLst/>
          </a:prstGeom>
        </p:spPr>
      </p:pic>
      <p:pic>
        <p:nvPicPr>
          <p:cNvPr id="23" name="Gambar 22">
            <a:hlinkClick r:id="rId11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39560152-7FEB-DE35-8A22-581B47F89A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709" y="25050"/>
            <a:ext cx="1095386" cy="1095386"/>
          </a:xfrm>
          <a:prstGeom prst="rect">
            <a:avLst/>
          </a:prstGeom>
        </p:spPr>
      </p:pic>
      <p:pic>
        <p:nvPicPr>
          <p:cNvPr id="25" name="Gambar 24">
            <a:hlinkClick r:id="rId1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985C6052-822C-DB50-71AD-AE7ED5CC40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374" y="-10145"/>
            <a:ext cx="1276763" cy="12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863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FFFFFF"/>
            </a:gs>
            <a:gs pos="0">
              <a:schemeClr val="bg1">
                <a:alpha val="0"/>
              </a:schemeClr>
            </a:gs>
            <a:gs pos="82000">
              <a:schemeClr val="bg1">
                <a:lumMod val="85000"/>
              </a:schemeClr>
            </a:gs>
            <a:gs pos="91000">
              <a:schemeClr val="bg1">
                <a:lumMod val="65000"/>
              </a:schemeClr>
            </a:gs>
            <a:gs pos="100000">
              <a:schemeClr val="bg2">
                <a:lumMod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ambar 7">
            <a:extLst>
              <a:ext uri="{FF2B5EF4-FFF2-40B4-BE49-F238E27FC236}">
                <a16:creationId xmlns:a16="http://schemas.microsoft.com/office/drawing/2014/main" id="{14BC66AB-136D-5F2D-C432-DCAB32E9C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20"/>
            <a:ext cx="12192000" cy="6858001"/>
          </a:xfrm>
          <a:prstGeom prst="rect">
            <a:avLst/>
          </a:prstGeom>
        </p:spPr>
      </p:pic>
      <p:sp>
        <p:nvSpPr>
          <p:cNvPr id="6" name="Persegi Panjang 5">
            <a:extLst>
              <a:ext uri="{FF2B5EF4-FFF2-40B4-BE49-F238E27FC236}">
                <a16:creationId xmlns:a16="http://schemas.microsoft.com/office/drawing/2014/main" id="{AC61F31C-F407-25DD-35DC-5CE03DA6B3EF}"/>
              </a:ext>
            </a:extLst>
          </p:cNvPr>
          <p:cNvSpPr/>
          <p:nvPr/>
        </p:nvSpPr>
        <p:spPr>
          <a:xfrm>
            <a:off x="1356561" y="474506"/>
            <a:ext cx="9478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ILMU PENGETAHUAN SOSIAL 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Persegi Panjang: Sudut Lengkung 9">
            <a:extLst>
              <a:ext uri="{FF2B5EF4-FFF2-40B4-BE49-F238E27FC236}">
                <a16:creationId xmlns:a16="http://schemas.microsoft.com/office/drawing/2014/main" id="{663A9308-B45B-4B02-2C6C-80AB0A9230E0}"/>
              </a:ext>
            </a:extLst>
          </p:cNvPr>
          <p:cNvSpPr/>
          <p:nvPr/>
        </p:nvSpPr>
        <p:spPr>
          <a:xfrm>
            <a:off x="12605656" y="5856514"/>
            <a:ext cx="2481943" cy="70757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/>
              <a:t>Start</a:t>
            </a:r>
          </a:p>
        </p:txBody>
      </p:sp>
      <p:pic>
        <p:nvPicPr>
          <p:cNvPr id="12" name="Gambar 11">
            <a:extLst>
              <a:ext uri="{FF2B5EF4-FFF2-40B4-BE49-F238E27FC236}">
                <a16:creationId xmlns:a16="http://schemas.microsoft.com/office/drawing/2014/main" id="{26AC4783-A2EB-49C9-3E27-E527FA5F5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61" y="1938422"/>
            <a:ext cx="2808514" cy="1524000"/>
          </a:xfrm>
          <a:prstGeom prst="roundRect">
            <a:avLst/>
          </a:prstGeom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63B664A6-61E4-40D1-ECE3-71A0885E4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" b="1680"/>
          <a:stretch/>
        </p:blipFill>
        <p:spPr>
          <a:xfrm>
            <a:off x="4567847" y="1938422"/>
            <a:ext cx="2808514" cy="1524000"/>
          </a:xfrm>
          <a:prstGeom prst="roundRect">
            <a:avLst/>
          </a:prstGeom>
        </p:spPr>
      </p:pic>
      <p:sp>
        <p:nvSpPr>
          <p:cNvPr id="14" name="Persegi Panjang: Sudut Lengkung 13">
            <a:extLst>
              <a:ext uri="{FF2B5EF4-FFF2-40B4-BE49-F238E27FC236}">
                <a16:creationId xmlns:a16="http://schemas.microsoft.com/office/drawing/2014/main" id="{1D1E6308-22A2-FA1D-6E51-3F30AA5D0484}"/>
              </a:ext>
            </a:extLst>
          </p:cNvPr>
          <p:cNvSpPr/>
          <p:nvPr/>
        </p:nvSpPr>
        <p:spPr>
          <a:xfrm>
            <a:off x="4567847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2F47DDFF-18AE-BA97-81DA-94AD9E0D0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2" b="9952"/>
          <a:stretch/>
        </p:blipFill>
        <p:spPr>
          <a:xfrm>
            <a:off x="7855333" y="1905001"/>
            <a:ext cx="2808514" cy="1524000"/>
          </a:xfrm>
          <a:prstGeom prst="roundRect">
            <a:avLst/>
          </a:prstGeom>
        </p:spPr>
      </p:pic>
      <p:sp>
        <p:nvSpPr>
          <p:cNvPr id="16" name="Persegi Panjang: Sudut Lengkung 15">
            <a:extLst>
              <a:ext uri="{FF2B5EF4-FFF2-40B4-BE49-F238E27FC236}">
                <a16:creationId xmlns:a16="http://schemas.microsoft.com/office/drawing/2014/main" id="{F5C36F5F-9847-E7AE-5CFE-7DB04AEB065B}"/>
              </a:ext>
            </a:extLst>
          </p:cNvPr>
          <p:cNvSpPr/>
          <p:nvPr/>
        </p:nvSpPr>
        <p:spPr>
          <a:xfrm>
            <a:off x="7855333" y="1905000"/>
            <a:ext cx="2808514" cy="152400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C81C239F-8ECA-345D-EE01-EB6919C0C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" b="3213"/>
          <a:stretch/>
        </p:blipFill>
        <p:spPr>
          <a:xfrm>
            <a:off x="2934989" y="3908736"/>
            <a:ext cx="2808514" cy="1524000"/>
          </a:xfrm>
          <a:prstGeom prst="roundRect">
            <a:avLst/>
          </a:prstGeom>
        </p:spPr>
      </p:pic>
      <p:sp>
        <p:nvSpPr>
          <p:cNvPr id="18" name="Persegi Panjang: Sudut Lengkung 17">
            <a:extLst>
              <a:ext uri="{FF2B5EF4-FFF2-40B4-BE49-F238E27FC236}">
                <a16:creationId xmlns:a16="http://schemas.microsoft.com/office/drawing/2014/main" id="{9B0F69C1-4AA5-F900-DEDA-6EB022E39C5B}"/>
              </a:ext>
            </a:extLst>
          </p:cNvPr>
          <p:cNvSpPr/>
          <p:nvPr/>
        </p:nvSpPr>
        <p:spPr>
          <a:xfrm>
            <a:off x="2934989" y="4506684"/>
            <a:ext cx="2808514" cy="926052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49CB42AF-CF5B-95EB-ACDF-7941ED32A7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b="1715"/>
          <a:stretch/>
        </p:blipFill>
        <p:spPr>
          <a:xfrm>
            <a:off x="6159237" y="3898233"/>
            <a:ext cx="2808514" cy="1524000"/>
          </a:xfrm>
          <a:prstGeom prst="roundRect">
            <a:avLst/>
          </a:prstGeom>
        </p:spPr>
      </p:pic>
      <p:sp>
        <p:nvSpPr>
          <p:cNvPr id="20" name="Persegi Panjang: Sudut Lengkung 19">
            <a:extLst>
              <a:ext uri="{FF2B5EF4-FFF2-40B4-BE49-F238E27FC236}">
                <a16:creationId xmlns:a16="http://schemas.microsoft.com/office/drawing/2014/main" id="{6B95F8D3-5728-4F9E-4C99-74BF1BDC54FC}"/>
              </a:ext>
            </a:extLst>
          </p:cNvPr>
          <p:cNvSpPr/>
          <p:nvPr/>
        </p:nvSpPr>
        <p:spPr>
          <a:xfrm>
            <a:off x="6159237" y="4496181"/>
            <a:ext cx="2808514" cy="92605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Persegi Panjang 28">
            <a:extLst>
              <a:ext uri="{FF2B5EF4-FFF2-40B4-BE49-F238E27FC236}">
                <a16:creationId xmlns:a16="http://schemas.microsoft.com/office/drawing/2014/main" id="{A15C1EFD-AF15-72AF-4B61-8D347FEC09BB}"/>
              </a:ext>
            </a:extLst>
          </p:cNvPr>
          <p:cNvSpPr/>
          <p:nvPr/>
        </p:nvSpPr>
        <p:spPr>
          <a:xfrm>
            <a:off x="1532777" y="3059668"/>
            <a:ext cx="79329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Profile</a:t>
            </a:r>
            <a:endParaRPr lang="id-ID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Kotak Teks 31">
            <a:extLst>
              <a:ext uri="{FF2B5EF4-FFF2-40B4-BE49-F238E27FC236}">
                <a16:creationId xmlns:a16="http://schemas.microsoft.com/office/drawing/2014/main" id="{3D927149-C6DC-E6BE-8E91-F14A11BBB297}"/>
              </a:ext>
            </a:extLst>
          </p:cNvPr>
          <p:cNvSpPr txBox="1"/>
          <p:nvPr/>
        </p:nvSpPr>
        <p:spPr>
          <a:xfrm>
            <a:off x="2964785" y="3042733"/>
            <a:ext cx="620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Pengenalan materi</a:t>
            </a:r>
            <a:endParaRPr lang="id-ID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Kotak Teks 33">
            <a:extLst>
              <a:ext uri="{FF2B5EF4-FFF2-40B4-BE49-F238E27FC236}">
                <a16:creationId xmlns:a16="http://schemas.microsoft.com/office/drawing/2014/main" id="{419993B2-9332-4B01-377C-52621101C6EC}"/>
              </a:ext>
            </a:extLst>
          </p:cNvPr>
          <p:cNvSpPr txBox="1"/>
          <p:nvPr/>
        </p:nvSpPr>
        <p:spPr>
          <a:xfrm>
            <a:off x="6906646" y="2991788"/>
            <a:ext cx="620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Kuis</a:t>
            </a:r>
            <a:endParaRPr lang="id-ID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Kotak Teks 35">
            <a:extLst>
              <a:ext uri="{FF2B5EF4-FFF2-40B4-BE49-F238E27FC236}">
                <a16:creationId xmlns:a16="http://schemas.microsoft.com/office/drawing/2014/main" id="{D73A2A97-5880-8C84-7FC5-C93249C4BEF5}"/>
              </a:ext>
            </a:extLst>
          </p:cNvPr>
          <p:cNvSpPr txBox="1"/>
          <p:nvPr/>
        </p:nvSpPr>
        <p:spPr>
          <a:xfrm>
            <a:off x="2964785" y="5042406"/>
            <a:ext cx="6607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Wilayah Indonesia</a:t>
            </a:r>
          </a:p>
        </p:txBody>
      </p:sp>
      <p:sp>
        <p:nvSpPr>
          <p:cNvPr id="38" name="Kotak Teks 37">
            <a:extLst>
              <a:ext uri="{FF2B5EF4-FFF2-40B4-BE49-F238E27FC236}">
                <a16:creationId xmlns:a16="http://schemas.microsoft.com/office/drawing/2014/main" id="{65A1498C-F92F-E309-1462-430FAEEA417E}"/>
              </a:ext>
            </a:extLst>
          </p:cNvPr>
          <p:cNvSpPr txBox="1"/>
          <p:nvPr/>
        </p:nvSpPr>
        <p:spPr>
          <a:xfrm>
            <a:off x="6256141" y="4992049"/>
            <a:ext cx="6607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Peta</a:t>
            </a:r>
          </a:p>
        </p:txBody>
      </p:sp>
      <p:sp>
        <p:nvSpPr>
          <p:cNvPr id="3" name="Persegi Panjang: Sudut Lengkung 2">
            <a:extLst>
              <a:ext uri="{FF2B5EF4-FFF2-40B4-BE49-F238E27FC236}">
                <a16:creationId xmlns:a16="http://schemas.microsoft.com/office/drawing/2014/main" id="{F6029013-EE3F-25A2-F348-C5116FA7AFE6}"/>
              </a:ext>
            </a:extLst>
          </p:cNvPr>
          <p:cNvSpPr/>
          <p:nvPr/>
        </p:nvSpPr>
        <p:spPr>
          <a:xfrm>
            <a:off x="-247792" y="-533401"/>
            <a:ext cx="12733706" cy="8273143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Persegi Panjang 1">
            <a:extLst>
              <a:ext uri="{FF2B5EF4-FFF2-40B4-BE49-F238E27FC236}">
                <a16:creationId xmlns:a16="http://schemas.microsoft.com/office/drawing/2014/main" id="{C6740481-F493-313F-8AF8-36325F711EBC}"/>
              </a:ext>
            </a:extLst>
          </p:cNvPr>
          <p:cNvSpPr/>
          <p:nvPr/>
        </p:nvSpPr>
        <p:spPr>
          <a:xfrm>
            <a:off x="342728" y="1348783"/>
            <a:ext cx="61560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Nama : Muhammad Faqih Al Ghifari</a:t>
            </a:r>
          </a:p>
        </p:txBody>
      </p:sp>
      <p:sp>
        <p:nvSpPr>
          <p:cNvPr id="4" name="Persegi Panjang 3">
            <a:extLst>
              <a:ext uri="{FF2B5EF4-FFF2-40B4-BE49-F238E27FC236}">
                <a16:creationId xmlns:a16="http://schemas.microsoft.com/office/drawing/2014/main" id="{2ADDC145-199A-3946-F60F-22EC14BFB6AA}"/>
              </a:ext>
            </a:extLst>
          </p:cNvPr>
          <p:cNvSpPr/>
          <p:nvPr/>
        </p:nvSpPr>
        <p:spPr>
          <a:xfrm>
            <a:off x="347495" y="2442569"/>
            <a:ext cx="774962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d-ID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Tentang :</a:t>
            </a:r>
          </a:p>
          <a:p>
            <a:r>
              <a:rPr lang="id-ID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Saya Mahasiswa di Universitas </a:t>
            </a:r>
            <a:r>
              <a:rPr lang="id-ID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Ibn</a:t>
            </a:r>
            <a:r>
              <a:rPr lang="id-ID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Khaldun</a:t>
            </a:r>
          </a:p>
          <a:p>
            <a:r>
              <a:rPr lang="id-ID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Bogor, </a:t>
            </a:r>
            <a:r>
              <a:rPr lang="id-ID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prodi</a:t>
            </a:r>
            <a:r>
              <a:rPr lang="id-ID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Teknologi Pendidikan semester 4</a:t>
            </a:r>
            <a:endParaRPr lang="id-ID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Gambar 6">
            <a:hlinkClick r:id="rId8" action="ppaction://hlinksldjump">
              <a:snd r:embed="rId9" name="click.wav"/>
            </a:hlinkClick>
            <a:extLst>
              <a:ext uri="{FF2B5EF4-FFF2-40B4-BE49-F238E27FC236}">
                <a16:creationId xmlns:a16="http://schemas.microsoft.com/office/drawing/2014/main" id="{04427257-0217-B51C-5602-19D2C4C72C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441" y="-50357"/>
            <a:ext cx="1496619" cy="149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98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FFFFFF"/>
            </a:gs>
            <a:gs pos="0">
              <a:schemeClr val="bg1">
                <a:alpha val="0"/>
              </a:schemeClr>
            </a:gs>
            <a:gs pos="82000">
              <a:schemeClr val="bg1">
                <a:lumMod val="85000"/>
              </a:schemeClr>
            </a:gs>
            <a:gs pos="91000">
              <a:schemeClr val="bg1">
                <a:lumMod val="65000"/>
              </a:schemeClr>
            </a:gs>
            <a:gs pos="100000">
              <a:schemeClr val="bg2">
                <a:lumMod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ambar 7">
            <a:extLst>
              <a:ext uri="{FF2B5EF4-FFF2-40B4-BE49-F238E27FC236}">
                <a16:creationId xmlns:a16="http://schemas.microsoft.com/office/drawing/2014/main" id="{14BC66AB-136D-5F2D-C432-DCAB32E9C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20"/>
            <a:ext cx="12192000" cy="6858001"/>
          </a:xfrm>
          <a:prstGeom prst="rect">
            <a:avLst/>
          </a:prstGeom>
        </p:spPr>
      </p:pic>
      <p:sp>
        <p:nvSpPr>
          <p:cNvPr id="6" name="Persegi Panjang 5">
            <a:extLst>
              <a:ext uri="{FF2B5EF4-FFF2-40B4-BE49-F238E27FC236}">
                <a16:creationId xmlns:a16="http://schemas.microsoft.com/office/drawing/2014/main" id="{AC61F31C-F407-25DD-35DC-5CE03DA6B3EF}"/>
              </a:ext>
            </a:extLst>
          </p:cNvPr>
          <p:cNvSpPr/>
          <p:nvPr/>
        </p:nvSpPr>
        <p:spPr>
          <a:xfrm>
            <a:off x="1356561" y="474506"/>
            <a:ext cx="9478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ILMU PENGETAHUAN SOSIAL 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Persegi Panjang: Sudut Lengkung 9">
            <a:extLst>
              <a:ext uri="{FF2B5EF4-FFF2-40B4-BE49-F238E27FC236}">
                <a16:creationId xmlns:a16="http://schemas.microsoft.com/office/drawing/2014/main" id="{663A9308-B45B-4B02-2C6C-80AB0A9230E0}"/>
              </a:ext>
            </a:extLst>
          </p:cNvPr>
          <p:cNvSpPr/>
          <p:nvPr/>
        </p:nvSpPr>
        <p:spPr>
          <a:xfrm>
            <a:off x="12605656" y="5856514"/>
            <a:ext cx="2481943" cy="70757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/>
              <a:t>Start</a:t>
            </a:r>
          </a:p>
        </p:txBody>
      </p:sp>
      <p:pic>
        <p:nvPicPr>
          <p:cNvPr id="12" name="Gambar 11">
            <a:extLst>
              <a:ext uri="{FF2B5EF4-FFF2-40B4-BE49-F238E27FC236}">
                <a16:creationId xmlns:a16="http://schemas.microsoft.com/office/drawing/2014/main" id="{26AC4783-A2EB-49C9-3E27-E527FA5F5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61" y="1938422"/>
            <a:ext cx="2808514" cy="1524000"/>
          </a:xfrm>
          <a:prstGeom prst="roundRect">
            <a:avLst/>
          </a:prstGeom>
        </p:spPr>
      </p:pic>
      <p:sp>
        <p:nvSpPr>
          <p:cNvPr id="3" name="Persegi Panjang: Sudut Lengkung 2">
            <a:extLst>
              <a:ext uri="{FF2B5EF4-FFF2-40B4-BE49-F238E27FC236}">
                <a16:creationId xmlns:a16="http://schemas.microsoft.com/office/drawing/2014/main" id="{F6029013-EE3F-25A2-F348-C5116FA7AFE6}"/>
              </a:ext>
            </a:extLst>
          </p:cNvPr>
          <p:cNvSpPr/>
          <p:nvPr/>
        </p:nvSpPr>
        <p:spPr>
          <a:xfrm>
            <a:off x="1356561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2F47DDFF-18AE-BA97-81DA-94AD9E0D0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2" b="9952"/>
          <a:stretch/>
        </p:blipFill>
        <p:spPr>
          <a:xfrm>
            <a:off x="7855333" y="1905001"/>
            <a:ext cx="2808514" cy="1524000"/>
          </a:xfrm>
          <a:prstGeom prst="roundRect">
            <a:avLst/>
          </a:prstGeom>
        </p:spPr>
      </p:pic>
      <p:sp>
        <p:nvSpPr>
          <p:cNvPr id="16" name="Persegi Panjang: Sudut Lengkung 15">
            <a:extLst>
              <a:ext uri="{FF2B5EF4-FFF2-40B4-BE49-F238E27FC236}">
                <a16:creationId xmlns:a16="http://schemas.microsoft.com/office/drawing/2014/main" id="{F5C36F5F-9847-E7AE-5CFE-7DB04AEB065B}"/>
              </a:ext>
            </a:extLst>
          </p:cNvPr>
          <p:cNvSpPr/>
          <p:nvPr/>
        </p:nvSpPr>
        <p:spPr>
          <a:xfrm>
            <a:off x="7855333" y="1905000"/>
            <a:ext cx="2808514" cy="152400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C81C239F-8ECA-345D-EE01-EB6919C0C6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" b="3213"/>
          <a:stretch/>
        </p:blipFill>
        <p:spPr>
          <a:xfrm>
            <a:off x="2934989" y="3908736"/>
            <a:ext cx="2808514" cy="1524000"/>
          </a:xfrm>
          <a:prstGeom prst="roundRect">
            <a:avLst/>
          </a:prstGeom>
        </p:spPr>
      </p:pic>
      <p:sp>
        <p:nvSpPr>
          <p:cNvPr id="18" name="Persegi Panjang: Sudut Lengkung 17">
            <a:extLst>
              <a:ext uri="{FF2B5EF4-FFF2-40B4-BE49-F238E27FC236}">
                <a16:creationId xmlns:a16="http://schemas.microsoft.com/office/drawing/2014/main" id="{9B0F69C1-4AA5-F900-DEDA-6EB022E39C5B}"/>
              </a:ext>
            </a:extLst>
          </p:cNvPr>
          <p:cNvSpPr/>
          <p:nvPr/>
        </p:nvSpPr>
        <p:spPr>
          <a:xfrm>
            <a:off x="2934989" y="4506684"/>
            <a:ext cx="2808514" cy="926052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49CB42AF-CF5B-95EB-ACDF-7941ED32A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b="1715"/>
          <a:stretch/>
        </p:blipFill>
        <p:spPr>
          <a:xfrm>
            <a:off x="6159237" y="3898233"/>
            <a:ext cx="2808514" cy="1524000"/>
          </a:xfrm>
          <a:prstGeom prst="roundRect">
            <a:avLst/>
          </a:prstGeom>
        </p:spPr>
      </p:pic>
      <p:sp>
        <p:nvSpPr>
          <p:cNvPr id="20" name="Persegi Panjang: Sudut Lengkung 19">
            <a:extLst>
              <a:ext uri="{FF2B5EF4-FFF2-40B4-BE49-F238E27FC236}">
                <a16:creationId xmlns:a16="http://schemas.microsoft.com/office/drawing/2014/main" id="{6B95F8D3-5728-4F9E-4C99-74BF1BDC54FC}"/>
              </a:ext>
            </a:extLst>
          </p:cNvPr>
          <p:cNvSpPr/>
          <p:nvPr/>
        </p:nvSpPr>
        <p:spPr>
          <a:xfrm>
            <a:off x="6159237" y="4496181"/>
            <a:ext cx="2808514" cy="92605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Persegi Panjang 28">
            <a:extLst>
              <a:ext uri="{FF2B5EF4-FFF2-40B4-BE49-F238E27FC236}">
                <a16:creationId xmlns:a16="http://schemas.microsoft.com/office/drawing/2014/main" id="{A15C1EFD-AF15-72AF-4B61-8D347FEC09BB}"/>
              </a:ext>
            </a:extLst>
          </p:cNvPr>
          <p:cNvSpPr/>
          <p:nvPr/>
        </p:nvSpPr>
        <p:spPr>
          <a:xfrm>
            <a:off x="1532777" y="3059668"/>
            <a:ext cx="79329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Profile</a:t>
            </a:r>
            <a:endParaRPr lang="id-ID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Kotak Teks 33">
            <a:extLst>
              <a:ext uri="{FF2B5EF4-FFF2-40B4-BE49-F238E27FC236}">
                <a16:creationId xmlns:a16="http://schemas.microsoft.com/office/drawing/2014/main" id="{419993B2-9332-4B01-377C-52621101C6EC}"/>
              </a:ext>
            </a:extLst>
          </p:cNvPr>
          <p:cNvSpPr txBox="1"/>
          <p:nvPr/>
        </p:nvSpPr>
        <p:spPr>
          <a:xfrm>
            <a:off x="6906646" y="2991788"/>
            <a:ext cx="620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Kuis</a:t>
            </a:r>
            <a:endParaRPr lang="id-ID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Kotak Teks 35">
            <a:extLst>
              <a:ext uri="{FF2B5EF4-FFF2-40B4-BE49-F238E27FC236}">
                <a16:creationId xmlns:a16="http://schemas.microsoft.com/office/drawing/2014/main" id="{D73A2A97-5880-8C84-7FC5-C93249C4BEF5}"/>
              </a:ext>
            </a:extLst>
          </p:cNvPr>
          <p:cNvSpPr txBox="1"/>
          <p:nvPr/>
        </p:nvSpPr>
        <p:spPr>
          <a:xfrm>
            <a:off x="2964785" y="5042406"/>
            <a:ext cx="6607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Wilayah Indonesia</a:t>
            </a:r>
          </a:p>
        </p:txBody>
      </p:sp>
      <p:sp>
        <p:nvSpPr>
          <p:cNvPr id="38" name="Kotak Teks 37">
            <a:extLst>
              <a:ext uri="{FF2B5EF4-FFF2-40B4-BE49-F238E27FC236}">
                <a16:creationId xmlns:a16="http://schemas.microsoft.com/office/drawing/2014/main" id="{65A1498C-F92F-E309-1462-430FAEEA417E}"/>
              </a:ext>
            </a:extLst>
          </p:cNvPr>
          <p:cNvSpPr txBox="1"/>
          <p:nvPr/>
        </p:nvSpPr>
        <p:spPr>
          <a:xfrm>
            <a:off x="6256141" y="4992049"/>
            <a:ext cx="6607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Peta</a:t>
            </a:r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63B664A6-61E4-40D1-ECE3-71A0885E4B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" b="1680"/>
          <a:stretch/>
        </p:blipFill>
        <p:spPr>
          <a:xfrm>
            <a:off x="-370114" y="-540255"/>
            <a:ext cx="13117285" cy="7888112"/>
          </a:xfrm>
          <a:prstGeom prst="roundRect">
            <a:avLst/>
          </a:prstGeom>
        </p:spPr>
      </p:pic>
      <p:sp>
        <p:nvSpPr>
          <p:cNvPr id="14" name="Persegi Panjang: Sudut Lengkung 13">
            <a:extLst>
              <a:ext uri="{FF2B5EF4-FFF2-40B4-BE49-F238E27FC236}">
                <a16:creationId xmlns:a16="http://schemas.microsoft.com/office/drawing/2014/main" id="{1D1E6308-22A2-FA1D-6E51-3F30AA5D0484}"/>
              </a:ext>
            </a:extLst>
          </p:cNvPr>
          <p:cNvSpPr/>
          <p:nvPr/>
        </p:nvSpPr>
        <p:spPr>
          <a:xfrm>
            <a:off x="-350953" y="-582936"/>
            <a:ext cx="13117284" cy="7888112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Kotak Teks 31">
            <a:extLst>
              <a:ext uri="{FF2B5EF4-FFF2-40B4-BE49-F238E27FC236}">
                <a16:creationId xmlns:a16="http://schemas.microsoft.com/office/drawing/2014/main" id="{3D927149-C6DC-E6BE-8E91-F14A11BBB297}"/>
              </a:ext>
            </a:extLst>
          </p:cNvPr>
          <p:cNvSpPr txBox="1"/>
          <p:nvPr/>
        </p:nvSpPr>
        <p:spPr>
          <a:xfrm>
            <a:off x="-734445" y="5803245"/>
            <a:ext cx="62048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Pengenalan materi</a:t>
            </a:r>
            <a:endParaRPr lang="id-ID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Persegi Panjang 1">
            <a:extLst>
              <a:ext uri="{FF2B5EF4-FFF2-40B4-BE49-F238E27FC236}">
                <a16:creationId xmlns:a16="http://schemas.microsoft.com/office/drawing/2014/main" id="{AB1FE528-C0F2-0EC1-C7B6-79997987F65D}"/>
              </a:ext>
            </a:extLst>
          </p:cNvPr>
          <p:cNvSpPr/>
          <p:nvPr/>
        </p:nvSpPr>
        <p:spPr>
          <a:xfrm>
            <a:off x="489186" y="453508"/>
            <a:ext cx="587194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d-ID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Teks Anda di sini</a:t>
            </a:r>
          </a:p>
        </p:txBody>
      </p:sp>
      <p:pic>
        <p:nvPicPr>
          <p:cNvPr id="4" name="Gambar 3">
            <a:hlinkClick r:id="rId8" action="ppaction://hlinksldjump">
              <a:snd r:embed="rId9" name="click.wav"/>
            </a:hlinkClick>
            <a:extLst>
              <a:ext uri="{FF2B5EF4-FFF2-40B4-BE49-F238E27FC236}">
                <a16:creationId xmlns:a16="http://schemas.microsoft.com/office/drawing/2014/main" id="{72C9CF11-A5F1-A84A-7620-FADEBA236A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441" y="-50357"/>
            <a:ext cx="1496619" cy="149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1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FFFFFF"/>
            </a:gs>
            <a:gs pos="0">
              <a:schemeClr val="bg1">
                <a:alpha val="0"/>
              </a:schemeClr>
            </a:gs>
            <a:gs pos="82000">
              <a:schemeClr val="bg1">
                <a:lumMod val="85000"/>
              </a:schemeClr>
            </a:gs>
            <a:gs pos="91000">
              <a:schemeClr val="bg1">
                <a:lumMod val="65000"/>
              </a:schemeClr>
            </a:gs>
            <a:gs pos="100000">
              <a:schemeClr val="bg2">
                <a:lumMod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Kotak Teks 37">
            <a:extLst>
              <a:ext uri="{FF2B5EF4-FFF2-40B4-BE49-F238E27FC236}">
                <a16:creationId xmlns:a16="http://schemas.microsoft.com/office/drawing/2014/main" id="{65A1498C-F92F-E309-1462-430FAEEA417E}"/>
              </a:ext>
            </a:extLst>
          </p:cNvPr>
          <p:cNvSpPr txBox="1"/>
          <p:nvPr/>
        </p:nvSpPr>
        <p:spPr>
          <a:xfrm>
            <a:off x="6256141" y="4992049"/>
            <a:ext cx="6607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Peta</a:t>
            </a:r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C81C239F-8ECA-345D-EE01-EB6919C0C6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" b="3213"/>
          <a:stretch/>
        </p:blipFill>
        <p:spPr>
          <a:xfrm>
            <a:off x="2934989" y="3908736"/>
            <a:ext cx="2808514" cy="1524000"/>
          </a:xfrm>
          <a:prstGeom prst="roundRect">
            <a:avLst/>
          </a:prstGeom>
        </p:spPr>
      </p:pic>
      <p:sp>
        <p:nvSpPr>
          <p:cNvPr id="18" name="Persegi Panjang: Sudut Lengkung 17">
            <a:extLst>
              <a:ext uri="{FF2B5EF4-FFF2-40B4-BE49-F238E27FC236}">
                <a16:creationId xmlns:a16="http://schemas.microsoft.com/office/drawing/2014/main" id="{9B0F69C1-4AA5-F900-DEDA-6EB022E39C5B}"/>
              </a:ext>
            </a:extLst>
          </p:cNvPr>
          <p:cNvSpPr/>
          <p:nvPr/>
        </p:nvSpPr>
        <p:spPr>
          <a:xfrm>
            <a:off x="2934989" y="4506684"/>
            <a:ext cx="2808514" cy="926052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49CB42AF-CF5B-95EB-ACDF-7941ED32A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b="1715"/>
          <a:stretch/>
        </p:blipFill>
        <p:spPr>
          <a:xfrm>
            <a:off x="6159237" y="3898233"/>
            <a:ext cx="2808514" cy="1524000"/>
          </a:xfrm>
          <a:prstGeom prst="roundRect">
            <a:avLst/>
          </a:prstGeom>
        </p:spPr>
      </p:pic>
      <p:sp>
        <p:nvSpPr>
          <p:cNvPr id="20" name="Persegi Panjang: Sudut Lengkung 19">
            <a:extLst>
              <a:ext uri="{FF2B5EF4-FFF2-40B4-BE49-F238E27FC236}">
                <a16:creationId xmlns:a16="http://schemas.microsoft.com/office/drawing/2014/main" id="{6B95F8D3-5728-4F9E-4C99-74BF1BDC54FC}"/>
              </a:ext>
            </a:extLst>
          </p:cNvPr>
          <p:cNvSpPr/>
          <p:nvPr/>
        </p:nvSpPr>
        <p:spPr>
          <a:xfrm>
            <a:off x="6159237" y="4496181"/>
            <a:ext cx="2808514" cy="92605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Persegi Panjang 28">
            <a:extLst>
              <a:ext uri="{FF2B5EF4-FFF2-40B4-BE49-F238E27FC236}">
                <a16:creationId xmlns:a16="http://schemas.microsoft.com/office/drawing/2014/main" id="{A15C1EFD-AF15-72AF-4B61-8D347FEC09BB}"/>
              </a:ext>
            </a:extLst>
          </p:cNvPr>
          <p:cNvSpPr/>
          <p:nvPr/>
        </p:nvSpPr>
        <p:spPr>
          <a:xfrm>
            <a:off x="1532777" y="3059668"/>
            <a:ext cx="79329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Profile</a:t>
            </a:r>
            <a:endParaRPr lang="id-ID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Kotak Teks 31">
            <a:extLst>
              <a:ext uri="{FF2B5EF4-FFF2-40B4-BE49-F238E27FC236}">
                <a16:creationId xmlns:a16="http://schemas.microsoft.com/office/drawing/2014/main" id="{3D927149-C6DC-E6BE-8E91-F14A11BBB297}"/>
              </a:ext>
            </a:extLst>
          </p:cNvPr>
          <p:cNvSpPr txBox="1"/>
          <p:nvPr/>
        </p:nvSpPr>
        <p:spPr>
          <a:xfrm>
            <a:off x="2964785" y="3042733"/>
            <a:ext cx="620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Pengenalan materi</a:t>
            </a:r>
            <a:endParaRPr lang="id-ID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Kotak Teks 35">
            <a:extLst>
              <a:ext uri="{FF2B5EF4-FFF2-40B4-BE49-F238E27FC236}">
                <a16:creationId xmlns:a16="http://schemas.microsoft.com/office/drawing/2014/main" id="{D73A2A97-5880-8C84-7FC5-C93249C4BEF5}"/>
              </a:ext>
            </a:extLst>
          </p:cNvPr>
          <p:cNvSpPr txBox="1"/>
          <p:nvPr/>
        </p:nvSpPr>
        <p:spPr>
          <a:xfrm>
            <a:off x="2964785" y="5042406"/>
            <a:ext cx="6607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Wilayah Indonesia</a:t>
            </a: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14BC66AB-136D-5F2D-C432-DCAB32E9C3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20"/>
            <a:ext cx="12192000" cy="6858001"/>
          </a:xfrm>
          <a:prstGeom prst="rect">
            <a:avLst/>
          </a:prstGeom>
        </p:spPr>
      </p:pic>
      <p:sp>
        <p:nvSpPr>
          <p:cNvPr id="6" name="Persegi Panjang 5">
            <a:extLst>
              <a:ext uri="{FF2B5EF4-FFF2-40B4-BE49-F238E27FC236}">
                <a16:creationId xmlns:a16="http://schemas.microsoft.com/office/drawing/2014/main" id="{AC61F31C-F407-25DD-35DC-5CE03DA6B3EF}"/>
              </a:ext>
            </a:extLst>
          </p:cNvPr>
          <p:cNvSpPr/>
          <p:nvPr/>
        </p:nvSpPr>
        <p:spPr>
          <a:xfrm>
            <a:off x="1356561" y="474506"/>
            <a:ext cx="9478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ILMU PENGETAHUAN SOSIAL 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Persegi Panjang: Sudut Lengkung 9">
            <a:extLst>
              <a:ext uri="{FF2B5EF4-FFF2-40B4-BE49-F238E27FC236}">
                <a16:creationId xmlns:a16="http://schemas.microsoft.com/office/drawing/2014/main" id="{663A9308-B45B-4B02-2C6C-80AB0A9230E0}"/>
              </a:ext>
            </a:extLst>
          </p:cNvPr>
          <p:cNvSpPr/>
          <p:nvPr/>
        </p:nvSpPr>
        <p:spPr>
          <a:xfrm>
            <a:off x="12605656" y="5856514"/>
            <a:ext cx="2481943" cy="70757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/>
              <a:t>Start</a:t>
            </a:r>
          </a:p>
        </p:txBody>
      </p:sp>
      <p:pic>
        <p:nvPicPr>
          <p:cNvPr id="12" name="Gambar 11">
            <a:extLst>
              <a:ext uri="{FF2B5EF4-FFF2-40B4-BE49-F238E27FC236}">
                <a16:creationId xmlns:a16="http://schemas.microsoft.com/office/drawing/2014/main" id="{26AC4783-A2EB-49C9-3E27-E527FA5F5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61" y="1938422"/>
            <a:ext cx="2808514" cy="1524000"/>
          </a:xfrm>
          <a:prstGeom prst="roundRect">
            <a:avLst/>
          </a:prstGeom>
        </p:spPr>
      </p:pic>
      <p:sp>
        <p:nvSpPr>
          <p:cNvPr id="3" name="Persegi Panjang: Sudut Lengkung 2">
            <a:extLst>
              <a:ext uri="{FF2B5EF4-FFF2-40B4-BE49-F238E27FC236}">
                <a16:creationId xmlns:a16="http://schemas.microsoft.com/office/drawing/2014/main" id="{F6029013-EE3F-25A2-F348-C5116FA7AFE6}"/>
              </a:ext>
            </a:extLst>
          </p:cNvPr>
          <p:cNvSpPr/>
          <p:nvPr/>
        </p:nvSpPr>
        <p:spPr>
          <a:xfrm>
            <a:off x="1356561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63B664A6-61E4-40D1-ECE3-71A0885E4B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" b="1680"/>
          <a:stretch/>
        </p:blipFill>
        <p:spPr>
          <a:xfrm>
            <a:off x="4567847" y="1938422"/>
            <a:ext cx="2808514" cy="1524000"/>
          </a:xfrm>
          <a:prstGeom prst="roundRect">
            <a:avLst/>
          </a:prstGeom>
        </p:spPr>
      </p:pic>
      <p:sp>
        <p:nvSpPr>
          <p:cNvPr id="14" name="Persegi Panjang: Sudut Lengkung 13">
            <a:extLst>
              <a:ext uri="{FF2B5EF4-FFF2-40B4-BE49-F238E27FC236}">
                <a16:creationId xmlns:a16="http://schemas.microsoft.com/office/drawing/2014/main" id="{1D1E6308-22A2-FA1D-6E51-3F30AA5D0484}"/>
              </a:ext>
            </a:extLst>
          </p:cNvPr>
          <p:cNvSpPr/>
          <p:nvPr/>
        </p:nvSpPr>
        <p:spPr>
          <a:xfrm>
            <a:off x="4567847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2F47DDFF-18AE-BA97-81DA-94AD9E0D07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2" b="9952"/>
          <a:stretch/>
        </p:blipFill>
        <p:spPr>
          <a:xfrm>
            <a:off x="-293915" y="-108858"/>
            <a:ext cx="12812485" cy="7739743"/>
          </a:xfrm>
          <a:prstGeom prst="roundRect">
            <a:avLst/>
          </a:prstGeom>
        </p:spPr>
      </p:pic>
      <p:sp>
        <p:nvSpPr>
          <p:cNvPr id="16" name="Persegi Panjang: Sudut Lengkung 15">
            <a:extLst>
              <a:ext uri="{FF2B5EF4-FFF2-40B4-BE49-F238E27FC236}">
                <a16:creationId xmlns:a16="http://schemas.microsoft.com/office/drawing/2014/main" id="{F5C36F5F-9847-E7AE-5CFE-7DB04AEB065B}"/>
              </a:ext>
            </a:extLst>
          </p:cNvPr>
          <p:cNvSpPr/>
          <p:nvPr/>
        </p:nvSpPr>
        <p:spPr>
          <a:xfrm>
            <a:off x="-293915" y="-108858"/>
            <a:ext cx="12779830" cy="7739743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Kotak Teks 33">
            <a:extLst>
              <a:ext uri="{FF2B5EF4-FFF2-40B4-BE49-F238E27FC236}">
                <a16:creationId xmlns:a16="http://schemas.microsoft.com/office/drawing/2014/main" id="{419993B2-9332-4B01-377C-52621101C6EC}"/>
              </a:ext>
            </a:extLst>
          </p:cNvPr>
          <p:cNvSpPr txBox="1"/>
          <p:nvPr/>
        </p:nvSpPr>
        <p:spPr>
          <a:xfrm>
            <a:off x="-1412490" y="5898009"/>
            <a:ext cx="62048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Kuis</a:t>
            </a:r>
            <a:endParaRPr lang="id-ID" sz="4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Persegi Panjang 1">
            <a:extLst>
              <a:ext uri="{FF2B5EF4-FFF2-40B4-BE49-F238E27FC236}">
                <a16:creationId xmlns:a16="http://schemas.microsoft.com/office/drawing/2014/main" id="{D93AECF1-6DAB-420E-030E-2B6DA02A2FCF}"/>
              </a:ext>
            </a:extLst>
          </p:cNvPr>
          <p:cNvSpPr/>
          <p:nvPr/>
        </p:nvSpPr>
        <p:spPr>
          <a:xfrm>
            <a:off x="465909" y="355485"/>
            <a:ext cx="1129283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Indonesia secara geografis </a:t>
            </a:r>
            <a:r>
              <a:rPr lang="id-ID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diampit</a:t>
            </a:r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oleh</a:t>
            </a:r>
          </a:p>
          <a:p>
            <a:r>
              <a:rPr lang="id-ID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</a:t>
            </a:r>
            <a:r>
              <a:rPr lang="id-ID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benus</a:t>
            </a:r>
            <a:r>
              <a:rPr lang="id-ID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dan 2 samudera, </a:t>
            </a:r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benua mana</a:t>
            </a:r>
          </a:p>
          <a:p>
            <a:r>
              <a:rPr lang="id-ID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Sajakah</a:t>
            </a:r>
            <a:r>
              <a:rPr lang="id-ID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itu...</a:t>
            </a:r>
          </a:p>
        </p:txBody>
      </p:sp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49DF50F6-9B8B-EE2D-3C7F-491E283B311B}"/>
              </a:ext>
            </a:extLst>
          </p:cNvPr>
          <p:cNvSpPr/>
          <p:nvPr/>
        </p:nvSpPr>
        <p:spPr>
          <a:xfrm>
            <a:off x="465909" y="3462420"/>
            <a:ext cx="4014852" cy="83099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/>
              <a:t>Benua Asia dan Australia</a:t>
            </a:r>
          </a:p>
        </p:txBody>
      </p:sp>
      <p:sp>
        <p:nvSpPr>
          <p:cNvPr id="9" name="Persegi Panjang: Sudut Lengkung 8">
            <a:extLst>
              <a:ext uri="{FF2B5EF4-FFF2-40B4-BE49-F238E27FC236}">
                <a16:creationId xmlns:a16="http://schemas.microsoft.com/office/drawing/2014/main" id="{496B60F6-7BEF-D68D-79C5-CC1757A2EC4C}"/>
              </a:ext>
            </a:extLst>
          </p:cNvPr>
          <p:cNvSpPr/>
          <p:nvPr/>
        </p:nvSpPr>
        <p:spPr>
          <a:xfrm>
            <a:off x="485504" y="4682946"/>
            <a:ext cx="4014852" cy="83099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/>
              <a:t>Benua Asia dan Eropa</a:t>
            </a:r>
          </a:p>
        </p:txBody>
      </p:sp>
      <p:pic>
        <p:nvPicPr>
          <p:cNvPr id="23" name="Gambar 22">
            <a:extLst>
              <a:ext uri="{FF2B5EF4-FFF2-40B4-BE49-F238E27FC236}">
                <a16:creationId xmlns:a16="http://schemas.microsoft.com/office/drawing/2014/main" id="{522A0237-1822-A286-5851-C41FF93308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79" y="1860204"/>
            <a:ext cx="2808514" cy="2262414"/>
          </a:xfrm>
          <a:prstGeom prst="rect">
            <a:avLst/>
          </a:prstGeom>
        </p:spPr>
      </p:pic>
      <p:pic>
        <p:nvPicPr>
          <p:cNvPr id="25" name="Gambar 24">
            <a:extLst>
              <a:ext uri="{FF2B5EF4-FFF2-40B4-BE49-F238E27FC236}">
                <a16:creationId xmlns:a16="http://schemas.microsoft.com/office/drawing/2014/main" id="{2A81FAB4-6A0F-EDED-F1C3-803B11AA16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25" y="1828141"/>
            <a:ext cx="2808514" cy="2771233"/>
          </a:xfrm>
          <a:prstGeom prst="rect">
            <a:avLst/>
          </a:prstGeom>
        </p:spPr>
      </p:pic>
      <p:sp>
        <p:nvSpPr>
          <p:cNvPr id="26" name="Persegi Panjang: Sudut Lengkung 25">
            <a:extLst>
              <a:ext uri="{FF2B5EF4-FFF2-40B4-BE49-F238E27FC236}">
                <a16:creationId xmlns:a16="http://schemas.microsoft.com/office/drawing/2014/main" id="{893676B9-4CE0-E93E-37F8-6BDEB3ED667B}"/>
              </a:ext>
            </a:extLst>
          </p:cNvPr>
          <p:cNvSpPr/>
          <p:nvPr/>
        </p:nvSpPr>
        <p:spPr>
          <a:xfrm>
            <a:off x="7003868" y="3481394"/>
            <a:ext cx="4014852" cy="83099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/>
              <a:t>Benua Eropa dan Antartika</a:t>
            </a:r>
          </a:p>
        </p:txBody>
      </p:sp>
      <p:sp>
        <p:nvSpPr>
          <p:cNvPr id="27" name="Persegi Panjang: Sudut Lengkung 26">
            <a:extLst>
              <a:ext uri="{FF2B5EF4-FFF2-40B4-BE49-F238E27FC236}">
                <a16:creationId xmlns:a16="http://schemas.microsoft.com/office/drawing/2014/main" id="{13380B59-3609-CAC2-B3EF-9B8077C99E8D}"/>
              </a:ext>
            </a:extLst>
          </p:cNvPr>
          <p:cNvSpPr/>
          <p:nvPr/>
        </p:nvSpPr>
        <p:spPr>
          <a:xfrm>
            <a:off x="7060022" y="4682945"/>
            <a:ext cx="4014852" cy="83099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/>
              <a:t>Benua Eropa dan Australia</a:t>
            </a:r>
          </a:p>
        </p:txBody>
      </p:sp>
      <p:pic>
        <p:nvPicPr>
          <p:cNvPr id="30" name="Gambar 29">
            <a:extLst>
              <a:ext uri="{FF2B5EF4-FFF2-40B4-BE49-F238E27FC236}">
                <a16:creationId xmlns:a16="http://schemas.microsoft.com/office/drawing/2014/main" id="{EBFCBF6E-5F1B-77B5-3D1E-DD03F82A71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066" y="1849709"/>
            <a:ext cx="2808514" cy="2771233"/>
          </a:xfrm>
          <a:prstGeom prst="rect">
            <a:avLst/>
          </a:prstGeom>
        </p:spPr>
      </p:pic>
      <p:pic>
        <p:nvPicPr>
          <p:cNvPr id="31" name="Gambar 30">
            <a:extLst>
              <a:ext uri="{FF2B5EF4-FFF2-40B4-BE49-F238E27FC236}">
                <a16:creationId xmlns:a16="http://schemas.microsoft.com/office/drawing/2014/main" id="{5B557AA1-5B20-2536-8141-0875711F04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466" y="2002109"/>
            <a:ext cx="2808514" cy="2771233"/>
          </a:xfrm>
          <a:prstGeom prst="rect">
            <a:avLst/>
          </a:prstGeom>
        </p:spPr>
      </p:pic>
      <p:pic>
        <p:nvPicPr>
          <p:cNvPr id="5" name="Gambar 4">
            <a:hlinkClick r:id="rId13" action="ppaction://hlinksldjump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91BDE50A-9F61-F7B5-BC5A-F8554A88E2B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972" y="-139648"/>
            <a:ext cx="713574" cy="713574"/>
          </a:xfrm>
          <a:prstGeom prst="rect">
            <a:avLst/>
          </a:prstGeom>
        </p:spPr>
      </p:pic>
      <p:sp>
        <p:nvSpPr>
          <p:cNvPr id="7" name="Panah: Kanan 6">
            <a:hlinkClick r:id="" action="ppaction://hlinkshowjump?jump=nextslide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277EA24D-182E-E94C-519D-F9D24C6E998E}"/>
              </a:ext>
            </a:extLst>
          </p:cNvPr>
          <p:cNvSpPr/>
          <p:nvPr/>
        </p:nvSpPr>
        <p:spPr>
          <a:xfrm>
            <a:off x="10496205" y="5670485"/>
            <a:ext cx="1045029" cy="92605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301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600"/>
                            </p:stCondLst>
                            <p:childTnLst>
                              <p:par>
                                <p:cTn id="3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la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00"/>
                            </p:stCondLst>
                            <p:childTnLst>
                              <p:par>
                                <p:cTn id="4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la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la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600"/>
                            </p:stCondLst>
                            <p:childTnLst>
                              <p:par>
                                <p:cTn id="5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la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600"/>
                            </p:stCondLst>
                            <p:childTnLst>
                              <p:par>
                                <p:cTn id="6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FFFFFF"/>
            </a:gs>
            <a:gs pos="0">
              <a:schemeClr val="bg1">
                <a:alpha val="0"/>
              </a:schemeClr>
            </a:gs>
            <a:gs pos="82000">
              <a:schemeClr val="bg1">
                <a:lumMod val="85000"/>
              </a:schemeClr>
            </a:gs>
            <a:gs pos="91000">
              <a:schemeClr val="bg1">
                <a:lumMod val="65000"/>
              </a:schemeClr>
            </a:gs>
            <a:gs pos="100000">
              <a:schemeClr val="bg2">
                <a:lumMod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Kotak Teks 37">
            <a:extLst>
              <a:ext uri="{FF2B5EF4-FFF2-40B4-BE49-F238E27FC236}">
                <a16:creationId xmlns:a16="http://schemas.microsoft.com/office/drawing/2014/main" id="{65A1498C-F92F-E309-1462-430FAEEA417E}"/>
              </a:ext>
            </a:extLst>
          </p:cNvPr>
          <p:cNvSpPr txBox="1"/>
          <p:nvPr/>
        </p:nvSpPr>
        <p:spPr>
          <a:xfrm>
            <a:off x="6256141" y="4992049"/>
            <a:ext cx="6607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Peta</a:t>
            </a:r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C81C239F-8ECA-345D-EE01-EB6919C0C6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" b="3213"/>
          <a:stretch/>
        </p:blipFill>
        <p:spPr>
          <a:xfrm>
            <a:off x="2934989" y="3908736"/>
            <a:ext cx="2808514" cy="1524000"/>
          </a:xfrm>
          <a:prstGeom prst="roundRect">
            <a:avLst/>
          </a:prstGeom>
        </p:spPr>
      </p:pic>
      <p:sp>
        <p:nvSpPr>
          <p:cNvPr id="18" name="Persegi Panjang: Sudut Lengkung 17">
            <a:extLst>
              <a:ext uri="{FF2B5EF4-FFF2-40B4-BE49-F238E27FC236}">
                <a16:creationId xmlns:a16="http://schemas.microsoft.com/office/drawing/2014/main" id="{9B0F69C1-4AA5-F900-DEDA-6EB022E39C5B}"/>
              </a:ext>
            </a:extLst>
          </p:cNvPr>
          <p:cNvSpPr/>
          <p:nvPr/>
        </p:nvSpPr>
        <p:spPr>
          <a:xfrm>
            <a:off x="2934989" y="4506684"/>
            <a:ext cx="2808514" cy="926052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49CB42AF-CF5B-95EB-ACDF-7941ED32A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b="1715"/>
          <a:stretch/>
        </p:blipFill>
        <p:spPr>
          <a:xfrm>
            <a:off x="6159237" y="3898233"/>
            <a:ext cx="2808514" cy="1524000"/>
          </a:xfrm>
          <a:prstGeom prst="roundRect">
            <a:avLst/>
          </a:prstGeom>
        </p:spPr>
      </p:pic>
      <p:sp>
        <p:nvSpPr>
          <p:cNvPr id="20" name="Persegi Panjang: Sudut Lengkung 19">
            <a:extLst>
              <a:ext uri="{FF2B5EF4-FFF2-40B4-BE49-F238E27FC236}">
                <a16:creationId xmlns:a16="http://schemas.microsoft.com/office/drawing/2014/main" id="{6B95F8D3-5728-4F9E-4C99-74BF1BDC54FC}"/>
              </a:ext>
            </a:extLst>
          </p:cNvPr>
          <p:cNvSpPr/>
          <p:nvPr/>
        </p:nvSpPr>
        <p:spPr>
          <a:xfrm>
            <a:off x="6159237" y="4496181"/>
            <a:ext cx="2808514" cy="92605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Persegi Panjang 28">
            <a:extLst>
              <a:ext uri="{FF2B5EF4-FFF2-40B4-BE49-F238E27FC236}">
                <a16:creationId xmlns:a16="http://schemas.microsoft.com/office/drawing/2014/main" id="{A15C1EFD-AF15-72AF-4B61-8D347FEC09BB}"/>
              </a:ext>
            </a:extLst>
          </p:cNvPr>
          <p:cNvSpPr/>
          <p:nvPr/>
        </p:nvSpPr>
        <p:spPr>
          <a:xfrm>
            <a:off x="1532777" y="3059668"/>
            <a:ext cx="79329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Profile</a:t>
            </a:r>
            <a:endParaRPr lang="id-ID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Kotak Teks 31">
            <a:extLst>
              <a:ext uri="{FF2B5EF4-FFF2-40B4-BE49-F238E27FC236}">
                <a16:creationId xmlns:a16="http://schemas.microsoft.com/office/drawing/2014/main" id="{3D927149-C6DC-E6BE-8E91-F14A11BBB297}"/>
              </a:ext>
            </a:extLst>
          </p:cNvPr>
          <p:cNvSpPr txBox="1"/>
          <p:nvPr/>
        </p:nvSpPr>
        <p:spPr>
          <a:xfrm>
            <a:off x="2964785" y="3042733"/>
            <a:ext cx="620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Pengenalan materi</a:t>
            </a:r>
            <a:endParaRPr lang="id-ID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Kotak Teks 35">
            <a:extLst>
              <a:ext uri="{FF2B5EF4-FFF2-40B4-BE49-F238E27FC236}">
                <a16:creationId xmlns:a16="http://schemas.microsoft.com/office/drawing/2014/main" id="{D73A2A97-5880-8C84-7FC5-C93249C4BEF5}"/>
              </a:ext>
            </a:extLst>
          </p:cNvPr>
          <p:cNvSpPr txBox="1"/>
          <p:nvPr/>
        </p:nvSpPr>
        <p:spPr>
          <a:xfrm>
            <a:off x="2964785" y="5042406"/>
            <a:ext cx="6607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Wilayah Indonesia</a:t>
            </a: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14BC66AB-136D-5F2D-C432-DCAB32E9C3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20"/>
            <a:ext cx="12192000" cy="6858001"/>
          </a:xfrm>
          <a:prstGeom prst="rect">
            <a:avLst/>
          </a:prstGeom>
        </p:spPr>
      </p:pic>
      <p:sp>
        <p:nvSpPr>
          <p:cNvPr id="6" name="Persegi Panjang 5">
            <a:extLst>
              <a:ext uri="{FF2B5EF4-FFF2-40B4-BE49-F238E27FC236}">
                <a16:creationId xmlns:a16="http://schemas.microsoft.com/office/drawing/2014/main" id="{AC61F31C-F407-25DD-35DC-5CE03DA6B3EF}"/>
              </a:ext>
            </a:extLst>
          </p:cNvPr>
          <p:cNvSpPr/>
          <p:nvPr/>
        </p:nvSpPr>
        <p:spPr>
          <a:xfrm>
            <a:off x="1356561" y="474506"/>
            <a:ext cx="9478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ILMU PENGETAHUAN SOSIAL 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Persegi Panjang: Sudut Lengkung 9">
            <a:extLst>
              <a:ext uri="{FF2B5EF4-FFF2-40B4-BE49-F238E27FC236}">
                <a16:creationId xmlns:a16="http://schemas.microsoft.com/office/drawing/2014/main" id="{663A9308-B45B-4B02-2C6C-80AB0A9230E0}"/>
              </a:ext>
            </a:extLst>
          </p:cNvPr>
          <p:cNvSpPr/>
          <p:nvPr/>
        </p:nvSpPr>
        <p:spPr>
          <a:xfrm>
            <a:off x="12605656" y="5856514"/>
            <a:ext cx="2481943" cy="70757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/>
              <a:t>Start</a:t>
            </a:r>
          </a:p>
        </p:txBody>
      </p:sp>
      <p:pic>
        <p:nvPicPr>
          <p:cNvPr id="12" name="Gambar 11">
            <a:extLst>
              <a:ext uri="{FF2B5EF4-FFF2-40B4-BE49-F238E27FC236}">
                <a16:creationId xmlns:a16="http://schemas.microsoft.com/office/drawing/2014/main" id="{26AC4783-A2EB-49C9-3E27-E527FA5F5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61" y="1938422"/>
            <a:ext cx="2808514" cy="1524000"/>
          </a:xfrm>
          <a:prstGeom prst="roundRect">
            <a:avLst/>
          </a:prstGeom>
        </p:spPr>
      </p:pic>
      <p:sp>
        <p:nvSpPr>
          <p:cNvPr id="3" name="Persegi Panjang: Sudut Lengkung 2">
            <a:extLst>
              <a:ext uri="{FF2B5EF4-FFF2-40B4-BE49-F238E27FC236}">
                <a16:creationId xmlns:a16="http://schemas.microsoft.com/office/drawing/2014/main" id="{F6029013-EE3F-25A2-F348-C5116FA7AFE6}"/>
              </a:ext>
            </a:extLst>
          </p:cNvPr>
          <p:cNvSpPr/>
          <p:nvPr/>
        </p:nvSpPr>
        <p:spPr>
          <a:xfrm>
            <a:off x="1356561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63B664A6-61E4-40D1-ECE3-71A0885E4B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" b="1680"/>
          <a:stretch/>
        </p:blipFill>
        <p:spPr>
          <a:xfrm>
            <a:off x="4567847" y="1938422"/>
            <a:ext cx="2808514" cy="1524000"/>
          </a:xfrm>
          <a:prstGeom prst="roundRect">
            <a:avLst/>
          </a:prstGeom>
        </p:spPr>
      </p:pic>
      <p:sp>
        <p:nvSpPr>
          <p:cNvPr id="14" name="Persegi Panjang: Sudut Lengkung 13">
            <a:extLst>
              <a:ext uri="{FF2B5EF4-FFF2-40B4-BE49-F238E27FC236}">
                <a16:creationId xmlns:a16="http://schemas.microsoft.com/office/drawing/2014/main" id="{1D1E6308-22A2-FA1D-6E51-3F30AA5D0484}"/>
              </a:ext>
            </a:extLst>
          </p:cNvPr>
          <p:cNvSpPr/>
          <p:nvPr/>
        </p:nvSpPr>
        <p:spPr>
          <a:xfrm>
            <a:off x="4567847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2F47DDFF-18AE-BA97-81DA-94AD9E0D07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2" b="9952"/>
          <a:stretch/>
        </p:blipFill>
        <p:spPr>
          <a:xfrm>
            <a:off x="-293915" y="-108858"/>
            <a:ext cx="12812485" cy="7739743"/>
          </a:xfrm>
          <a:prstGeom prst="roundRect">
            <a:avLst/>
          </a:prstGeom>
        </p:spPr>
      </p:pic>
      <p:sp>
        <p:nvSpPr>
          <p:cNvPr id="16" name="Persegi Panjang: Sudut Lengkung 15">
            <a:extLst>
              <a:ext uri="{FF2B5EF4-FFF2-40B4-BE49-F238E27FC236}">
                <a16:creationId xmlns:a16="http://schemas.microsoft.com/office/drawing/2014/main" id="{F5C36F5F-9847-E7AE-5CFE-7DB04AEB065B}"/>
              </a:ext>
            </a:extLst>
          </p:cNvPr>
          <p:cNvSpPr/>
          <p:nvPr/>
        </p:nvSpPr>
        <p:spPr>
          <a:xfrm>
            <a:off x="-293915" y="-108858"/>
            <a:ext cx="12779830" cy="7739743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Kotak Teks 33">
            <a:extLst>
              <a:ext uri="{FF2B5EF4-FFF2-40B4-BE49-F238E27FC236}">
                <a16:creationId xmlns:a16="http://schemas.microsoft.com/office/drawing/2014/main" id="{419993B2-9332-4B01-377C-52621101C6EC}"/>
              </a:ext>
            </a:extLst>
          </p:cNvPr>
          <p:cNvSpPr txBox="1"/>
          <p:nvPr/>
        </p:nvSpPr>
        <p:spPr>
          <a:xfrm>
            <a:off x="-1412490" y="5898009"/>
            <a:ext cx="62048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Kuis</a:t>
            </a:r>
            <a:endParaRPr lang="id-ID" sz="4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Persegi Panjang 1">
            <a:extLst>
              <a:ext uri="{FF2B5EF4-FFF2-40B4-BE49-F238E27FC236}">
                <a16:creationId xmlns:a16="http://schemas.microsoft.com/office/drawing/2014/main" id="{D93AECF1-6DAB-420E-030E-2B6DA02A2FCF}"/>
              </a:ext>
            </a:extLst>
          </p:cNvPr>
          <p:cNvSpPr/>
          <p:nvPr/>
        </p:nvSpPr>
        <p:spPr>
          <a:xfrm>
            <a:off x="465909" y="355485"/>
            <a:ext cx="76787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Indonesia memiliki iklim....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49DF50F6-9B8B-EE2D-3C7F-491E283B311B}"/>
              </a:ext>
            </a:extLst>
          </p:cNvPr>
          <p:cNvSpPr/>
          <p:nvPr/>
        </p:nvSpPr>
        <p:spPr>
          <a:xfrm>
            <a:off x="465909" y="3462420"/>
            <a:ext cx="4014852" cy="83099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/>
              <a:t>Tropis</a:t>
            </a:r>
          </a:p>
        </p:txBody>
      </p:sp>
      <p:sp>
        <p:nvSpPr>
          <p:cNvPr id="9" name="Persegi Panjang: Sudut Lengkung 8">
            <a:extLst>
              <a:ext uri="{FF2B5EF4-FFF2-40B4-BE49-F238E27FC236}">
                <a16:creationId xmlns:a16="http://schemas.microsoft.com/office/drawing/2014/main" id="{496B60F6-7BEF-D68D-79C5-CC1757A2EC4C}"/>
              </a:ext>
            </a:extLst>
          </p:cNvPr>
          <p:cNvSpPr/>
          <p:nvPr/>
        </p:nvSpPr>
        <p:spPr>
          <a:xfrm>
            <a:off x="485504" y="4682946"/>
            <a:ext cx="4014852" cy="83099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/>
              <a:t>Subtropis</a:t>
            </a:r>
          </a:p>
        </p:txBody>
      </p:sp>
      <p:pic>
        <p:nvPicPr>
          <p:cNvPr id="23" name="Gambar 22">
            <a:extLst>
              <a:ext uri="{FF2B5EF4-FFF2-40B4-BE49-F238E27FC236}">
                <a16:creationId xmlns:a16="http://schemas.microsoft.com/office/drawing/2014/main" id="{522A0237-1822-A286-5851-C41FF93308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79" y="1860204"/>
            <a:ext cx="2808514" cy="2262414"/>
          </a:xfrm>
          <a:prstGeom prst="rect">
            <a:avLst/>
          </a:prstGeom>
        </p:spPr>
      </p:pic>
      <p:pic>
        <p:nvPicPr>
          <p:cNvPr id="25" name="Gambar 24">
            <a:extLst>
              <a:ext uri="{FF2B5EF4-FFF2-40B4-BE49-F238E27FC236}">
                <a16:creationId xmlns:a16="http://schemas.microsoft.com/office/drawing/2014/main" id="{2A81FAB4-6A0F-EDED-F1C3-803B11AA16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25" y="1828141"/>
            <a:ext cx="2808514" cy="2771233"/>
          </a:xfrm>
          <a:prstGeom prst="rect">
            <a:avLst/>
          </a:prstGeom>
        </p:spPr>
      </p:pic>
      <p:sp>
        <p:nvSpPr>
          <p:cNvPr id="26" name="Persegi Panjang: Sudut Lengkung 25">
            <a:extLst>
              <a:ext uri="{FF2B5EF4-FFF2-40B4-BE49-F238E27FC236}">
                <a16:creationId xmlns:a16="http://schemas.microsoft.com/office/drawing/2014/main" id="{893676B9-4CE0-E93E-37F8-6BDEB3ED667B}"/>
              </a:ext>
            </a:extLst>
          </p:cNvPr>
          <p:cNvSpPr/>
          <p:nvPr/>
        </p:nvSpPr>
        <p:spPr>
          <a:xfrm>
            <a:off x="7003868" y="3481394"/>
            <a:ext cx="4014852" cy="83099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 err="1"/>
              <a:t>Artik</a:t>
            </a:r>
            <a:endParaRPr lang="id-ID" sz="2800" dirty="0"/>
          </a:p>
        </p:txBody>
      </p:sp>
      <p:sp>
        <p:nvSpPr>
          <p:cNvPr id="27" name="Persegi Panjang: Sudut Lengkung 26">
            <a:extLst>
              <a:ext uri="{FF2B5EF4-FFF2-40B4-BE49-F238E27FC236}">
                <a16:creationId xmlns:a16="http://schemas.microsoft.com/office/drawing/2014/main" id="{13380B59-3609-CAC2-B3EF-9B8077C99E8D}"/>
              </a:ext>
            </a:extLst>
          </p:cNvPr>
          <p:cNvSpPr/>
          <p:nvPr/>
        </p:nvSpPr>
        <p:spPr>
          <a:xfrm>
            <a:off x="7060022" y="4682945"/>
            <a:ext cx="4014852" cy="83099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/>
              <a:t>Gurun</a:t>
            </a:r>
          </a:p>
        </p:txBody>
      </p:sp>
      <p:pic>
        <p:nvPicPr>
          <p:cNvPr id="30" name="Gambar 29">
            <a:extLst>
              <a:ext uri="{FF2B5EF4-FFF2-40B4-BE49-F238E27FC236}">
                <a16:creationId xmlns:a16="http://schemas.microsoft.com/office/drawing/2014/main" id="{EBFCBF6E-5F1B-77B5-3D1E-DD03F82A71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066" y="1849709"/>
            <a:ext cx="2808514" cy="2771233"/>
          </a:xfrm>
          <a:prstGeom prst="rect">
            <a:avLst/>
          </a:prstGeom>
        </p:spPr>
      </p:pic>
      <p:pic>
        <p:nvPicPr>
          <p:cNvPr id="31" name="Gambar 30">
            <a:extLst>
              <a:ext uri="{FF2B5EF4-FFF2-40B4-BE49-F238E27FC236}">
                <a16:creationId xmlns:a16="http://schemas.microsoft.com/office/drawing/2014/main" id="{5B557AA1-5B20-2536-8141-0875711F04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466" y="2002109"/>
            <a:ext cx="2808514" cy="2771233"/>
          </a:xfrm>
          <a:prstGeom prst="rect">
            <a:avLst/>
          </a:prstGeom>
        </p:spPr>
      </p:pic>
      <p:sp>
        <p:nvSpPr>
          <p:cNvPr id="5" name="Panah: Kanan 4">
            <a:hlinkClick r:id="" action="ppaction://hlinkshowjump?jump=previousslide">
              <a:snd r:embed="rId13" name="click.wav"/>
            </a:hlinkClick>
            <a:extLst>
              <a:ext uri="{FF2B5EF4-FFF2-40B4-BE49-F238E27FC236}">
                <a16:creationId xmlns:a16="http://schemas.microsoft.com/office/drawing/2014/main" id="{967F06AC-7230-1228-4FE0-AD8FE1F7B504}"/>
              </a:ext>
            </a:extLst>
          </p:cNvPr>
          <p:cNvSpPr/>
          <p:nvPr/>
        </p:nvSpPr>
        <p:spPr>
          <a:xfrm rot="10800000">
            <a:off x="3237437" y="5734980"/>
            <a:ext cx="1045029" cy="92605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Panah: Kanan 6">
            <a:hlinkClick r:id="" action="ppaction://hlinkshowjump?jump=nextslide">
              <a:snd r:embed="rId13" name="click.wav"/>
            </a:hlinkClick>
            <a:extLst>
              <a:ext uri="{FF2B5EF4-FFF2-40B4-BE49-F238E27FC236}">
                <a16:creationId xmlns:a16="http://schemas.microsoft.com/office/drawing/2014/main" id="{67F05938-C25F-D768-FC64-841570F36D57}"/>
              </a:ext>
            </a:extLst>
          </p:cNvPr>
          <p:cNvSpPr/>
          <p:nvPr/>
        </p:nvSpPr>
        <p:spPr>
          <a:xfrm>
            <a:off x="10496205" y="5670485"/>
            <a:ext cx="1045029" cy="92605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158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600"/>
                            </p:stCondLst>
                            <p:childTnLst>
                              <p:par>
                                <p:cTn id="2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la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00"/>
                            </p:stCondLst>
                            <p:childTnLst>
                              <p:par>
                                <p:cTn id="3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la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la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00"/>
                            </p:stCondLst>
                            <p:childTnLst>
                              <p:par>
                                <p:cTn id="4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la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600"/>
                            </p:stCondLst>
                            <p:childTnLst>
                              <p:par>
                                <p:cTn id="5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FFFFFF"/>
            </a:gs>
            <a:gs pos="0">
              <a:schemeClr val="bg1">
                <a:alpha val="0"/>
              </a:schemeClr>
            </a:gs>
            <a:gs pos="82000">
              <a:schemeClr val="bg1">
                <a:lumMod val="85000"/>
              </a:schemeClr>
            </a:gs>
            <a:gs pos="91000">
              <a:schemeClr val="bg1">
                <a:lumMod val="65000"/>
              </a:schemeClr>
            </a:gs>
            <a:gs pos="100000">
              <a:schemeClr val="bg2">
                <a:lumMod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Kotak Teks 37">
            <a:extLst>
              <a:ext uri="{FF2B5EF4-FFF2-40B4-BE49-F238E27FC236}">
                <a16:creationId xmlns:a16="http://schemas.microsoft.com/office/drawing/2014/main" id="{65A1498C-F92F-E309-1462-430FAEEA417E}"/>
              </a:ext>
            </a:extLst>
          </p:cNvPr>
          <p:cNvSpPr txBox="1"/>
          <p:nvPr/>
        </p:nvSpPr>
        <p:spPr>
          <a:xfrm>
            <a:off x="6256141" y="4992049"/>
            <a:ext cx="6607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Peta</a:t>
            </a:r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C81C239F-8ECA-345D-EE01-EB6919C0C6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" b="3213"/>
          <a:stretch/>
        </p:blipFill>
        <p:spPr>
          <a:xfrm>
            <a:off x="2934989" y="3908736"/>
            <a:ext cx="2808514" cy="1524000"/>
          </a:xfrm>
          <a:prstGeom prst="roundRect">
            <a:avLst/>
          </a:prstGeom>
        </p:spPr>
      </p:pic>
      <p:sp>
        <p:nvSpPr>
          <p:cNvPr id="18" name="Persegi Panjang: Sudut Lengkung 17">
            <a:extLst>
              <a:ext uri="{FF2B5EF4-FFF2-40B4-BE49-F238E27FC236}">
                <a16:creationId xmlns:a16="http://schemas.microsoft.com/office/drawing/2014/main" id="{9B0F69C1-4AA5-F900-DEDA-6EB022E39C5B}"/>
              </a:ext>
            </a:extLst>
          </p:cNvPr>
          <p:cNvSpPr/>
          <p:nvPr/>
        </p:nvSpPr>
        <p:spPr>
          <a:xfrm>
            <a:off x="2934989" y="4506684"/>
            <a:ext cx="2808514" cy="926052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49CB42AF-CF5B-95EB-ACDF-7941ED32A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b="1715"/>
          <a:stretch/>
        </p:blipFill>
        <p:spPr>
          <a:xfrm>
            <a:off x="6159237" y="3898233"/>
            <a:ext cx="2808514" cy="1524000"/>
          </a:xfrm>
          <a:prstGeom prst="roundRect">
            <a:avLst/>
          </a:prstGeom>
        </p:spPr>
      </p:pic>
      <p:sp>
        <p:nvSpPr>
          <p:cNvPr id="20" name="Persegi Panjang: Sudut Lengkung 19">
            <a:extLst>
              <a:ext uri="{FF2B5EF4-FFF2-40B4-BE49-F238E27FC236}">
                <a16:creationId xmlns:a16="http://schemas.microsoft.com/office/drawing/2014/main" id="{6B95F8D3-5728-4F9E-4C99-74BF1BDC54FC}"/>
              </a:ext>
            </a:extLst>
          </p:cNvPr>
          <p:cNvSpPr/>
          <p:nvPr/>
        </p:nvSpPr>
        <p:spPr>
          <a:xfrm>
            <a:off x="6159237" y="4496181"/>
            <a:ext cx="2808514" cy="92605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Persegi Panjang 28">
            <a:extLst>
              <a:ext uri="{FF2B5EF4-FFF2-40B4-BE49-F238E27FC236}">
                <a16:creationId xmlns:a16="http://schemas.microsoft.com/office/drawing/2014/main" id="{A15C1EFD-AF15-72AF-4B61-8D347FEC09BB}"/>
              </a:ext>
            </a:extLst>
          </p:cNvPr>
          <p:cNvSpPr/>
          <p:nvPr/>
        </p:nvSpPr>
        <p:spPr>
          <a:xfrm>
            <a:off x="1532777" y="3059668"/>
            <a:ext cx="79329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Profile</a:t>
            </a:r>
            <a:endParaRPr lang="id-ID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Kotak Teks 31">
            <a:extLst>
              <a:ext uri="{FF2B5EF4-FFF2-40B4-BE49-F238E27FC236}">
                <a16:creationId xmlns:a16="http://schemas.microsoft.com/office/drawing/2014/main" id="{3D927149-C6DC-E6BE-8E91-F14A11BBB297}"/>
              </a:ext>
            </a:extLst>
          </p:cNvPr>
          <p:cNvSpPr txBox="1"/>
          <p:nvPr/>
        </p:nvSpPr>
        <p:spPr>
          <a:xfrm>
            <a:off x="2964785" y="3042733"/>
            <a:ext cx="620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Pengenalan materi</a:t>
            </a:r>
            <a:endParaRPr lang="id-ID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Kotak Teks 35">
            <a:extLst>
              <a:ext uri="{FF2B5EF4-FFF2-40B4-BE49-F238E27FC236}">
                <a16:creationId xmlns:a16="http://schemas.microsoft.com/office/drawing/2014/main" id="{D73A2A97-5880-8C84-7FC5-C93249C4BEF5}"/>
              </a:ext>
            </a:extLst>
          </p:cNvPr>
          <p:cNvSpPr txBox="1"/>
          <p:nvPr/>
        </p:nvSpPr>
        <p:spPr>
          <a:xfrm>
            <a:off x="2964785" y="5042406"/>
            <a:ext cx="6607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Wilayah Indonesia</a:t>
            </a: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14BC66AB-136D-5F2D-C432-DCAB32E9C3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20"/>
            <a:ext cx="12192000" cy="6858001"/>
          </a:xfrm>
          <a:prstGeom prst="rect">
            <a:avLst/>
          </a:prstGeom>
        </p:spPr>
      </p:pic>
      <p:sp>
        <p:nvSpPr>
          <p:cNvPr id="6" name="Persegi Panjang 5">
            <a:extLst>
              <a:ext uri="{FF2B5EF4-FFF2-40B4-BE49-F238E27FC236}">
                <a16:creationId xmlns:a16="http://schemas.microsoft.com/office/drawing/2014/main" id="{AC61F31C-F407-25DD-35DC-5CE03DA6B3EF}"/>
              </a:ext>
            </a:extLst>
          </p:cNvPr>
          <p:cNvSpPr/>
          <p:nvPr/>
        </p:nvSpPr>
        <p:spPr>
          <a:xfrm>
            <a:off x="1356561" y="474506"/>
            <a:ext cx="9478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ILMU PENGETAHUAN SOSIAL 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Persegi Panjang: Sudut Lengkung 9">
            <a:extLst>
              <a:ext uri="{FF2B5EF4-FFF2-40B4-BE49-F238E27FC236}">
                <a16:creationId xmlns:a16="http://schemas.microsoft.com/office/drawing/2014/main" id="{663A9308-B45B-4B02-2C6C-80AB0A9230E0}"/>
              </a:ext>
            </a:extLst>
          </p:cNvPr>
          <p:cNvSpPr/>
          <p:nvPr/>
        </p:nvSpPr>
        <p:spPr>
          <a:xfrm>
            <a:off x="12605656" y="5856514"/>
            <a:ext cx="2481943" cy="70757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/>
              <a:t>Start</a:t>
            </a:r>
          </a:p>
        </p:txBody>
      </p:sp>
      <p:pic>
        <p:nvPicPr>
          <p:cNvPr id="12" name="Gambar 11">
            <a:extLst>
              <a:ext uri="{FF2B5EF4-FFF2-40B4-BE49-F238E27FC236}">
                <a16:creationId xmlns:a16="http://schemas.microsoft.com/office/drawing/2014/main" id="{26AC4783-A2EB-49C9-3E27-E527FA5F5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61" y="1938422"/>
            <a:ext cx="2808514" cy="1524000"/>
          </a:xfrm>
          <a:prstGeom prst="roundRect">
            <a:avLst/>
          </a:prstGeom>
        </p:spPr>
      </p:pic>
      <p:sp>
        <p:nvSpPr>
          <p:cNvPr id="3" name="Persegi Panjang: Sudut Lengkung 2">
            <a:extLst>
              <a:ext uri="{FF2B5EF4-FFF2-40B4-BE49-F238E27FC236}">
                <a16:creationId xmlns:a16="http://schemas.microsoft.com/office/drawing/2014/main" id="{F6029013-EE3F-25A2-F348-C5116FA7AFE6}"/>
              </a:ext>
            </a:extLst>
          </p:cNvPr>
          <p:cNvSpPr/>
          <p:nvPr/>
        </p:nvSpPr>
        <p:spPr>
          <a:xfrm>
            <a:off x="1356561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63B664A6-61E4-40D1-ECE3-71A0885E4B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" b="1680"/>
          <a:stretch/>
        </p:blipFill>
        <p:spPr>
          <a:xfrm>
            <a:off x="4567847" y="1938422"/>
            <a:ext cx="2808514" cy="1524000"/>
          </a:xfrm>
          <a:prstGeom prst="roundRect">
            <a:avLst/>
          </a:prstGeom>
        </p:spPr>
      </p:pic>
      <p:sp>
        <p:nvSpPr>
          <p:cNvPr id="14" name="Persegi Panjang: Sudut Lengkung 13">
            <a:extLst>
              <a:ext uri="{FF2B5EF4-FFF2-40B4-BE49-F238E27FC236}">
                <a16:creationId xmlns:a16="http://schemas.microsoft.com/office/drawing/2014/main" id="{1D1E6308-22A2-FA1D-6E51-3F30AA5D0484}"/>
              </a:ext>
            </a:extLst>
          </p:cNvPr>
          <p:cNvSpPr/>
          <p:nvPr/>
        </p:nvSpPr>
        <p:spPr>
          <a:xfrm>
            <a:off x="4567847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2F47DDFF-18AE-BA97-81DA-94AD9E0D07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2" b="9952"/>
          <a:stretch/>
        </p:blipFill>
        <p:spPr>
          <a:xfrm>
            <a:off x="-293915" y="-108858"/>
            <a:ext cx="12812485" cy="7739743"/>
          </a:xfrm>
          <a:prstGeom prst="roundRect">
            <a:avLst/>
          </a:prstGeom>
        </p:spPr>
      </p:pic>
      <p:sp>
        <p:nvSpPr>
          <p:cNvPr id="16" name="Persegi Panjang: Sudut Lengkung 15">
            <a:extLst>
              <a:ext uri="{FF2B5EF4-FFF2-40B4-BE49-F238E27FC236}">
                <a16:creationId xmlns:a16="http://schemas.microsoft.com/office/drawing/2014/main" id="{F5C36F5F-9847-E7AE-5CFE-7DB04AEB065B}"/>
              </a:ext>
            </a:extLst>
          </p:cNvPr>
          <p:cNvSpPr/>
          <p:nvPr/>
        </p:nvSpPr>
        <p:spPr>
          <a:xfrm>
            <a:off x="-293915" y="-108858"/>
            <a:ext cx="12779830" cy="7739743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Kotak Teks 33">
            <a:extLst>
              <a:ext uri="{FF2B5EF4-FFF2-40B4-BE49-F238E27FC236}">
                <a16:creationId xmlns:a16="http://schemas.microsoft.com/office/drawing/2014/main" id="{419993B2-9332-4B01-377C-52621101C6EC}"/>
              </a:ext>
            </a:extLst>
          </p:cNvPr>
          <p:cNvSpPr txBox="1"/>
          <p:nvPr/>
        </p:nvSpPr>
        <p:spPr>
          <a:xfrm>
            <a:off x="-1412490" y="5898009"/>
            <a:ext cx="62048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Kuis</a:t>
            </a:r>
            <a:endParaRPr lang="id-ID" sz="4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Persegi Panjang 1">
            <a:extLst>
              <a:ext uri="{FF2B5EF4-FFF2-40B4-BE49-F238E27FC236}">
                <a16:creationId xmlns:a16="http://schemas.microsoft.com/office/drawing/2014/main" id="{D93AECF1-6DAB-420E-030E-2B6DA02A2FCF}"/>
              </a:ext>
            </a:extLst>
          </p:cNvPr>
          <p:cNvSpPr/>
          <p:nvPr/>
        </p:nvSpPr>
        <p:spPr>
          <a:xfrm>
            <a:off x="465909" y="355485"/>
            <a:ext cx="10519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Gambar berikut merupakan simbol...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49DF50F6-9B8B-EE2D-3C7F-491E283B311B}"/>
              </a:ext>
            </a:extLst>
          </p:cNvPr>
          <p:cNvSpPr/>
          <p:nvPr/>
        </p:nvSpPr>
        <p:spPr>
          <a:xfrm>
            <a:off x="6989581" y="4688387"/>
            <a:ext cx="4014852" cy="83099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/>
              <a:t>Danau</a:t>
            </a:r>
          </a:p>
        </p:txBody>
      </p:sp>
      <p:sp>
        <p:nvSpPr>
          <p:cNvPr id="9" name="Persegi Panjang: Sudut Lengkung 8">
            <a:extLst>
              <a:ext uri="{FF2B5EF4-FFF2-40B4-BE49-F238E27FC236}">
                <a16:creationId xmlns:a16="http://schemas.microsoft.com/office/drawing/2014/main" id="{496B60F6-7BEF-D68D-79C5-CC1757A2EC4C}"/>
              </a:ext>
            </a:extLst>
          </p:cNvPr>
          <p:cNvSpPr/>
          <p:nvPr/>
        </p:nvSpPr>
        <p:spPr>
          <a:xfrm>
            <a:off x="485504" y="4682946"/>
            <a:ext cx="4014852" cy="83099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/>
              <a:t>Sungai</a:t>
            </a: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62839F0D-AEEF-6D06-3528-2E022531C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8184" y="1443289"/>
            <a:ext cx="2828960" cy="1433856"/>
          </a:xfrm>
          <a:prstGeom prst="rect">
            <a:avLst/>
          </a:prstGeom>
        </p:spPr>
      </p:pic>
      <p:pic>
        <p:nvPicPr>
          <p:cNvPr id="23" name="Gambar 22">
            <a:extLst>
              <a:ext uri="{FF2B5EF4-FFF2-40B4-BE49-F238E27FC236}">
                <a16:creationId xmlns:a16="http://schemas.microsoft.com/office/drawing/2014/main" id="{522A0237-1822-A286-5851-C41FF93308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79" y="1860204"/>
            <a:ext cx="2808514" cy="2262414"/>
          </a:xfrm>
          <a:prstGeom prst="rect">
            <a:avLst/>
          </a:prstGeom>
        </p:spPr>
      </p:pic>
      <p:pic>
        <p:nvPicPr>
          <p:cNvPr id="25" name="Gambar 24">
            <a:extLst>
              <a:ext uri="{FF2B5EF4-FFF2-40B4-BE49-F238E27FC236}">
                <a16:creationId xmlns:a16="http://schemas.microsoft.com/office/drawing/2014/main" id="{2A81FAB4-6A0F-EDED-F1C3-803B11AA16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25" y="1828141"/>
            <a:ext cx="2808514" cy="2771233"/>
          </a:xfrm>
          <a:prstGeom prst="rect">
            <a:avLst/>
          </a:prstGeom>
        </p:spPr>
      </p:pic>
      <p:sp>
        <p:nvSpPr>
          <p:cNvPr id="26" name="Persegi Panjang: Sudut Lengkung 25">
            <a:extLst>
              <a:ext uri="{FF2B5EF4-FFF2-40B4-BE49-F238E27FC236}">
                <a16:creationId xmlns:a16="http://schemas.microsoft.com/office/drawing/2014/main" id="{893676B9-4CE0-E93E-37F8-6BDEB3ED667B}"/>
              </a:ext>
            </a:extLst>
          </p:cNvPr>
          <p:cNvSpPr/>
          <p:nvPr/>
        </p:nvSpPr>
        <p:spPr>
          <a:xfrm>
            <a:off x="7003868" y="3481394"/>
            <a:ext cx="4014852" cy="83099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/>
              <a:t>Rawa</a:t>
            </a:r>
          </a:p>
        </p:txBody>
      </p:sp>
      <p:sp>
        <p:nvSpPr>
          <p:cNvPr id="27" name="Persegi Panjang: Sudut Lengkung 26">
            <a:extLst>
              <a:ext uri="{FF2B5EF4-FFF2-40B4-BE49-F238E27FC236}">
                <a16:creationId xmlns:a16="http://schemas.microsoft.com/office/drawing/2014/main" id="{13380B59-3609-CAC2-B3EF-9B8077C99E8D}"/>
              </a:ext>
            </a:extLst>
          </p:cNvPr>
          <p:cNvSpPr/>
          <p:nvPr/>
        </p:nvSpPr>
        <p:spPr>
          <a:xfrm>
            <a:off x="511829" y="3539660"/>
            <a:ext cx="4014852" cy="83099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/>
              <a:t>Gunung</a:t>
            </a:r>
          </a:p>
        </p:txBody>
      </p:sp>
      <p:pic>
        <p:nvPicPr>
          <p:cNvPr id="30" name="Gambar 29">
            <a:extLst>
              <a:ext uri="{FF2B5EF4-FFF2-40B4-BE49-F238E27FC236}">
                <a16:creationId xmlns:a16="http://schemas.microsoft.com/office/drawing/2014/main" id="{EBFCBF6E-5F1B-77B5-3D1E-DD03F82A71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066" y="1849709"/>
            <a:ext cx="2808514" cy="2771233"/>
          </a:xfrm>
          <a:prstGeom prst="rect">
            <a:avLst/>
          </a:prstGeom>
        </p:spPr>
      </p:pic>
      <p:pic>
        <p:nvPicPr>
          <p:cNvPr id="31" name="Gambar 30">
            <a:extLst>
              <a:ext uri="{FF2B5EF4-FFF2-40B4-BE49-F238E27FC236}">
                <a16:creationId xmlns:a16="http://schemas.microsoft.com/office/drawing/2014/main" id="{5B557AA1-5B20-2536-8141-0875711F04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466" y="2002109"/>
            <a:ext cx="2808514" cy="2771233"/>
          </a:xfrm>
          <a:prstGeom prst="rect">
            <a:avLst/>
          </a:prstGeom>
        </p:spPr>
      </p:pic>
      <p:sp>
        <p:nvSpPr>
          <p:cNvPr id="7" name="Panah: Kanan 6">
            <a:hlinkClick r:id="" action="ppaction://hlinkshowjump?jump=previousslide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D26CAAEE-24B3-12DD-57B9-83F236361FCF}"/>
              </a:ext>
            </a:extLst>
          </p:cNvPr>
          <p:cNvSpPr/>
          <p:nvPr/>
        </p:nvSpPr>
        <p:spPr>
          <a:xfrm rot="10800000">
            <a:off x="3237437" y="5734980"/>
            <a:ext cx="1045029" cy="92605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Panah: Kanan 10">
            <a:hlinkClick r:id="" action="ppaction://hlinkshowjump?jump=nextslide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B60658DE-B7A3-8A36-102D-8C6A6D124166}"/>
              </a:ext>
            </a:extLst>
          </p:cNvPr>
          <p:cNvSpPr/>
          <p:nvPr/>
        </p:nvSpPr>
        <p:spPr>
          <a:xfrm>
            <a:off x="10496205" y="5670485"/>
            <a:ext cx="1045029" cy="92605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92630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600"/>
                            </p:stCondLst>
                            <p:childTnLst>
                              <p:par>
                                <p:cTn id="2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la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00"/>
                            </p:stCondLst>
                            <p:childTnLst>
                              <p:par>
                                <p:cTn id="3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la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la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00"/>
                            </p:stCondLst>
                            <p:childTnLst>
                              <p:par>
                                <p:cTn id="4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la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600"/>
                            </p:stCondLst>
                            <p:childTnLst>
                              <p:par>
                                <p:cTn id="5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26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FFFFFF"/>
            </a:gs>
            <a:gs pos="0">
              <a:schemeClr val="bg1">
                <a:alpha val="0"/>
              </a:schemeClr>
            </a:gs>
            <a:gs pos="82000">
              <a:schemeClr val="bg1">
                <a:lumMod val="85000"/>
              </a:schemeClr>
            </a:gs>
            <a:gs pos="91000">
              <a:schemeClr val="bg1">
                <a:lumMod val="65000"/>
              </a:schemeClr>
            </a:gs>
            <a:gs pos="100000">
              <a:schemeClr val="bg2">
                <a:lumMod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Kotak Teks 37">
            <a:extLst>
              <a:ext uri="{FF2B5EF4-FFF2-40B4-BE49-F238E27FC236}">
                <a16:creationId xmlns:a16="http://schemas.microsoft.com/office/drawing/2014/main" id="{65A1498C-F92F-E309-1462-430FAEEA417E}"/>
              </a:ext>
            </a:extLst>
          </p:cNvPr>
          <p:cNvSpPr txBox="1"/>
          <p:nvPr/>
        </p:nvSpPr>
        <p:spPr>
          <a:xfrm>
            <a:off x="6256141" y="4992049"/>
            <a:ext cx="6607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Peta</a:t>
            </a:r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C81C239F-8ECA-345D-EE01-EB6919C0C6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" b="3213"/>
          <a:stretch/>
        </p:blipFill>
        <p:spPr>
          <a:xfrm>
            <a:off x="2934989" y="3908736"/>
            <a:ext cx="2808514" cy="1524000"/>
          </a:xfrm>
          <a:prstGeom prst="roundRect">
            <a:avLst/>
          </a:prstGeom>
        </p:spPr>
      </p:pic>
      <p:sp>
        <p:nvSpPr>
          <p:cNvPr id="18" name="Persegi Panjang: Sudut Lengkung 17">
            <a:extLst>
              <a:ext uri="{FF2B5EF4-FFF2-40B4-BE49-F238E27FC236}">
                <a16:creationId xmlns:a16="http://schemas.microsoft.com/office/drawing/2014/main" id="{9B0F69C1-4AA5-F900-DEDA-6EB022E39C5B}"/>
              </a:ext>
            </a:extLst>
          </p:cNvPr>
          <p:cNvSpPr/>
          <p:nvPr/>
        </p:nvSpPr>
        <p:spPr>
          <a:xfrm>
            <a:off x="2934989" y="4506684"/>
            <a:ext cx="2808514" cy="926052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49CB42AF-CF5B-95EB-ACDF-7941ED32A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b="1715"/>
          <a:stretch/>
        </p:blipFill>
        <p:spPr>
          <a:xfrm>
            <a:off x="6159237" y="3898233"/>
            <a:ext cx="2808514" cy="1524000"/>
          </a:xfrm>
          <a:prstGeom prst="roundRect">
            <a:avLst/>
          </a:prstGeom>
        </p:spPr>
      </p:pic>
      <p:sp>
        <p:nvSpPr>
          <p:cNvPr id="20" name="Persegi Panjang: Sudut Lengkung 19">
            <a:extLst>
              <a:ext uri="{FF2B5EF4-FFF2-40B4-BE49-F238E27FC236}">
                <a16:creationId xmlns:a16="http://schemas.microsoft.com/office/drawing/2014/main" id="{6B95F8D3-5728-4F9E-4C99-74BF1BDC54FC}"/>
              </a:ext>
            </a:extLst>
          </p:cNvPr>
          <p:cNvSpPr/>
          <p:nvPr/>
        </p:nvSpPr>
        <p:spPr>
          <a:xfrm>
            <a:off x="6159237" y="4496181"/>
            <a:ext cx="2808514" cy="92605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Persegi Panjang 28">
            <a:extLst>
              <a:ext uri="{FF2B5EF4-FFF2-40B4-BE49-F238E27FC236}">
                <a16:creationId xmlns:a16="http://schemas.microsoft.com/office/drawing/2014/main" id="{A15C1EFD-AF15-72AF-4B61-8D347FEC09BB}"/>
              </a:ext>
            </a:extLst>
          </p:cNvPr>
          <p:cNvSpPr/>
          <p:nvPr/>
        </p:nvSpPr>
        <p:spPr>
          <a:xfrm>
            <a:off x="1532777" y="3059668"/>
            <a:ext cx="79329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Profile</a:t>
            </a:r>
            <a:endParaRPr lang="id-ID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Kotak Teks 31">
            <a:extLst>
              <a:ext uri="{FF2B5EF4-FFF2-40B4-BE49-F238E27FC236}">
                <a16:creationId xmlns:a16="http://schemas.microsoft.com/office/drawing/2014/main" id="{3D927149-C6DC-E6BE-8E91-F14A11BBB297}"/>
              </a:ext>
            </a:extLst>
          </p:cNvPr>
          <p:cNvSpPr txBox="1"/>
          <p:nvPr/>
        </p:nvSpPr>
        <p:spPr>
          <a:xfrm>
            <a:off x="2964785" y="3042733"/>
            <a:ext cx="620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Pengenalan materi</a:t>
            </a:r>
            <a:endParaRPr lang="id-ID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Kotak Teks 35">
            <a:extLst>
              <a:ext uri="{FF2B5EF4-FFF2-40B4-BE49-F238E27FC236}">
                <a16:creationId xmlns:a16="http://schemas.microsoft.com/office/drawing/2014/main" id="{D73A2A97-5880-8C84-7FC5-C93249C4BEF5}"/>
              </a:ext>
            </a:extLst>
          </p:cNvPr>
          <p:cNvSpPr txBox="1"/>
          <p:nvPr/>
        </p:nvSpPr>
        <p:spPr>
          <a:xfrm>
            <a:off x="2964785" y="5042406"/>
            <a:ext cx="6607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Wilayah Indonesia</a:t>
            </a: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14BC66AB-136D-5F2D-C432-DCAB32E9C3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20"/>
            <a:ext cx="12192000" cy="6858001"/>
          </a:xfrm>
          <a:prstGeom prst="rect">
            <a:avLst/>
          </a:prstGeom>
        </p:spPr>
      </p:pic>
      <p:sp>
        <p:nvSpPr>
          <p:cNvPr id="6" name="Persegi Panjang 5">
            <a:extLst>
              <a:ext uri="{FF2B5EF4-FFF2-40B4-BE49-F238E27FC236}">
                <a16:creationId xmlns:a16="http://schemas.microsoft.com/office/drawing/2014/main" id="{AC61F31C-F407-25DD-35DC-5CE03DA6B3EF}"/>
              </a:ext>
            </a:extLst>
          </p:cNvPr>
          <p:cNvSpPr/>
          <p:nvPr/>
        </p:nvSpPr>
        <p:spPr>
          <a:xfrm>
            <a:off x="1356561" y="474506"/>
            <a:ext cx="9478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ILMU PENGETAHUAN SOSIAL 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Persegi Panjang: Sudut Lengkung 9">
            <a:extLst>
              <a:ext uri="{FF2B5EF4-FFF2-40B4-BE49-F238E27FC236}">
                <a16:creationId xmlns:a16="http://schemas.microsoft.com/office/drawing/2014/main" id="{663A9308-B45B-4B02-2C6C-80AB0A9230E0}"/>
              </a:ext>
            </a:extLst>
          </p:cNvPr>
          <p:cNvSpPr/>
          <p:nvPr/>
        </p:nvSpPr>
        <p:spPr>
          <a:xfrm>
            <a:off x="12605656" y="5856514"/>
            <a:ext cx="2481943" cy="70757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/>
              <a:t>Start</a:t>
            </a:r>
          </a:p>
        </p:txBody>
      </p:sp>
      <p:pic>
        <p:nvPicPr>
          <p:cNvPr id="12" name="Gambar 11">
            <a:extLst>
              <a:ext uri="{FF2B5EF4-FFF2-40B4-BE49-F238E27FC236}">
                <a16:creationId xmlns:a16="http://schemas.microsoft.com/office/drawing/2014/main" id="{26AC4783-A2EB-49C9-3E27-E527FA5F5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61" y="1938422"/>
            <a:ext cx="2808514" cy="1524000"/>
          </a:xfrm>
          <a:prstGeom prst="roundRect">
            <a:avLst/>
          </a:prstGeom>
        </p:spPr>
      </p:pic>
      <p:sp>
        <p:nvSpPr>
          <p:cNvPr id="3" name="Persegi Panjang: Sudut Lengkung 2">
            <a:extLst>
              <a:ext uri="{FF2B5EF4-FFF2-40B4-BE49-F238E27FC236}">
                <a16:creationId xmlns:a16="http://schemas.microsoft.com/office/drawing/2014/main" id="{F6029013-EE3F-25A2-F348-C5116FA7AFE6}"/>
              </a:ext>
            </a:extLst>
          </p:cNvPr>
          <p:cNvSpPr/>
          <p:nvPr/>
        </p:nvSpPr>
        <p:spPr>
          <a:xfrm>
            <a:off x="1356561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63B664A6-61E4-40D1-ECE3-71A0885E4B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" b="1680"/>
          <a:stretch/>
        </p:blipFill>
        <p:spPr>
          <a:xfrm>
            <a:off x="4567847" y="1938422"/>
            <a:ext cx="2808514" cy="1524000"/>
          </a:xfrm>
          <a:prstGeom prst="roundRect">
            <a:avLst/>
          </a:prstGeom>
        </p:spPr>
      </p:pic>
      <p:sp>
        <p:nvSpPr>
          <p:cNvPr id="14" name="Persegi Panjang: Sudut Lengkung 13">
            <a:extLst>
              <a:ext uri="{FF2B5EF4-FFF2-40B4-BE49-F238E27FC236}">
                <a16:creationId xmlns:a16="http://schemas.microsoft.com/office/drawing/2014/main" id="{1D1E6308-22A2-FA1D-6E51-3F30AA5D0484}"/>
              </a:ext>
            </a:extLst>
          </p:cNvPr>
          <p:cNvSpPr/>
          <p:nvPr/>
        </p:nvSpPr>
        <p:spPr>
          <a:xfrm>
            <a:off x="4567847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2F47DDFF-18AE-BA97-81DA-94AD9E0D07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2" b="9952"/>
          <a:stretch/>
        </p:blipFill>
        <p:spPr>
          <a:xfrm>
            <a:off x="-293915" y="-108858"/>
            <a:ext cx="12812485" cy="7739743"/>
          </a:xfrm>
          <a:prstGeom prst="roundRect">
            <a:avLst/>
          </a:prstGeom>
        </p:spPr>
      </p:pic>
      <p:sp>
        <p:nvSpPr>
          <p:cNvPr id="16" name="Persegi Panjang: Sudut Lengkung 15">
            <a:extLst>
              <a:ext uri="{FF2B5EF4-FFF2-40B4-BE49-F238E27FC236}">
                <a16:creationId xmlns:a16="http://schemas.microsoft.com/office/drawing/2014/main" id="{F5C36F5F-9847-E7AE-5CFE-7DB04AEB065B}"/>
              </a:ext>
            </a:extLst>
          </p:cNvPr>
          <p:cNvSpPr/>
          <p:nvPr/>
        </p:nvSpPr>
        <p:spPr>
          <a:xfrm>
            <a:off x="-293915" y="-108858"/>
            <a:ext cx="12779830" cy="7739743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Kotak Teks 33">
            <a:extLst>
              <a:ext uri="{FF2B5EF4-FFF2-40B4-BE49-F238E27FC236}">
                <a16:creationId xmlns:a16="http://schemas.microsoft.com/office/drawing/2014/main" id="{419993B2-9332-4B01-377C-52621101C6EC}"/>
              </a:ext>
            </a:extLst>
          </p:cNvPr>
          <p:cNvSpPr txBox="1"/>
          <p:nvPr/>
        </p:nvSpPr>
        <p:spPr>
          <a:xfrm>
            <a:off x="-1412490" y="5898009"/>
            <a:ext cx="62048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Kuis</a:t>
            </a:r>
            <a:endParaRPr lang="id-ID" sz="4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Persegi Panjang 1">
            <a:extLst>
              <a:ext uri="{FF2B5EF4-FFF2-40B4-BE49-F238E27FC236}">
                <a16:creationId xmlns:a16="http://schemas.microsoft.com/office/drawing/2014/main" id="{D93AECF1-6DAB-420E-030E-2B6DA02A2FCF}"/>
              </a:ext>
            </a:extLst>
          </p:cNvPr>
          <p:cNvSpPr/>
          <p:nvPr/>
        </p:nvSpPr>
        <p:spPr>
          <a:xfrm>
            <a:off x="465909" y="355485"/>
            <a:ext cx="10519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Gambar berikut merupakan simbol...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49DF50F6-9B8B-EE2D-3C7F-491E283B311B}"/>
              </a:ext>
            </a:extLst>
          </p:cNvPr>
          <p:cNvSpPr/>
          <p:nvPr/>
        </p:nvSpPr>
        <p:spPr>
          <a:xfrm>
            <a:off x="137109" y="3556191"/>
            <a:ext cx="4014852" cy="83099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/>
              <a:t>Gunung</a:t>
            </a:r>
          </a:p>
        </p:txBody>
      </p:sp>
      <p:sp>
        <p:nvSpPr>
          <p:cNvPr id="9" name="Persegi Panjang: Sudut Lengkung 8">
            <a:extLst>
              <a:ext uri="{FF2B5EF4-FFF2-40B4-BE49-F238E27FC236}">
                <a16:creationId xmlns:a16="http://schemas.microsoft.com/office/drawing/2014/main" id="{496B60F6-7BEF-D68D-79C5-CC1757A2EC4C}"/>
              </a:ext>
            </a:extLst>
          </p:cNvPr>
          <p:cNvSpPr/>
          <p:nvPr/>
        </p:nvSpPr>
        <p:spPr>
          <a:xfrm>
            <a:off x="150223" y="4743046"/>
            <a:ext cx="4014852" cy="83099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/>
              <a:t>Sungai</a:t>
            </a: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62839F0D-AEEF-6D06-3528-2E022531C8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8184" y="1612453"/>
            <a:ext cx="2828960" cy="1095528"/>
          </a:xfrm>
          <a:prstGeom prst="rect">
            <a:avLst/>
          </a:prstGeom>
        </p:spPr>
      </p:pic>
      <p:pic>
        <p:nvPicPr>
          <p:cNvPr id="23" name="Gambar 22">
            <a:extLst>
              <a:ext uri="{FF2B5EF4-FFF2-40B4-BE49-F238E27FC236}">
                <a16:creationId xmlns:a16="http://schemas.microsoft.com/office/drawing/2014/main" id="{522A0237-1822-A286-5851-C41FF93308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79" y="1860204"/>
            <a:ext cx="2808514" cy="2262414"/>
          </a:xfrm>
          <a:prstGeom prst="rect">
            <a:avLst/>
          </a:prstGeom>
        </p:spPr>
      </p:pic>
      <p:pic>
        <p:nvPicPr>
          <p:cNvPr id="25" name="Gambar 24">
            <a:extLst>
              <a:ext uri="{FF2B5EF4-FFF2-40B4-BE49-F238E27FC236}">
                <a16:creationId xmlns:a16="http://schemas.microsoft.com/office/drawing/2014/main" id="{2A81FAB4-6A0F-EDED-F1C3-803B11AA16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25" y="1828141"/>
            <a:ext cx="2808514" cy="2771233"/>
          </a:xfrm>
          <a:prstGeom prst="rect">
            <a:avLst/>
          </a:prstGeom>
        </p:spPr>
      </p:pic>
      <p:sp>
        <p:nvSpPr>
          <p:cNvPr id="26" name="Persegi Panjang: Sudut Lengkung 25">
            <a:extLst>
              <a:ext uri="{FF2B5EF4-FFF2-40B4-BE49-F238E27FC236}">
                <a16:creationId xmlns:a16="http://schemas.microsoft.com/office/drawing/2014/main" id="{893676B9-4CE0-E93E-37F8-6BDEB3ED667B}"/>
              </a:ext>
            </a:extLst>
          </p:cNvPr>
          <p:cNvSpPr/>
          <p:nvPr/>
        </p:nvSpPr>
        <p:spPr>
          <a:xfrm>
            <a:off x="7003868" y="3481394"/>
            <a:ext cx="4014852" cy="83099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/>
              <a:t>Rawa</a:t>
            </a:r>
          </a:p>
        </p:txBody>
      </p:sp>
      <p:sp>
        <p:nvSpPr>
          <p:cNvPr id="27" name="Persegi Panjang: Sudut Lengkung 26">
            <a:extLst>
              <a:ext uri="{FF2B5EF4-FFF2-40B4-BE49-F238E27FC236}">
                <a16:creationId xmlns:a16="http://schemas.microsoft.com/office/drawing/2014/main" id="{13380B59-3609-CAC2-B3EF-9B8077C99E8D}"/>
              </a:ext>
            </a:extLst>
          </p:cNvPr>
          <p:cNvSpPr/>
          <p:nvPr/>
        </p:nvSpPr>
        <p:spPr>
          <a:xfrm>
            <a:off x="7014091" y="4682946"/>
            <a:ext cx="4014852" cy="83099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/>
              <a:t>Danau</a:t>
            </a:r>
          </a:p>
        </p:txBody>
      </p:sp>
      <p:pic>
        <p:nvPicPr>
          <p:cNvPr id="30" name="Gambar 29">
            <a:extLst>
              <a:ext uri="{FF2B5EF4-FFF2-40B4-BE49-F238E27FC236}">
                <a16:creationId xmlns:a16="http://schemas.microsoft.com/office/drawing/2014/main" id="{EBFCBF6E-5F1B-77B5-3D1E-DD03F82A71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066" y="1849709"/>
            <a:ext cx="2808514" cy="2771233"/>
          </a:xfrm>
          <a:prstGeom prst="rect">
            <a:avLst/>
          </a:prstGeom>
        </p:spPr>
      </p:pic>
      <p:pic>
        <p:nvPicPr>
          <p:cNvPr id="31" name="Gambar 30">
            <a:extLst>
              <a:ext uri="{FF2B5EF4-FFF2-40B4-BE49-F238E27FC236}">
                <a16:creationId xmlns:a16="http://schemas.microsoft.com/office/drawing/2014/main" id="{5B557AA1-5B20-2536-8141-0875711F04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466" y="2002109"/>
            <a:ext cx="2808514" cy="2771233"/>
          </a:xfrm>
          <a:prstGeom prst="rect">
            <a:avLst/>
          </a:prstGeom>
        </p:spPr>
      </p:pic>
      <p:sp>
        <p:nvSpPr>
          <p:cNvPr id="7" name="Panah: Kanan 6">
            <a:hlinkClick r:id="" action="ppaction://hlinkshowjump?jump=previousslide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110F245A-7292-6611-FD34-5ED755C54583}"/>
              </a:ext>
            </a:extLst>
          </p:cNvPr>
          <p:cNvSpPr/>
          <p:nvPr/>
        </p:nvSpPr>
        <p:spPr>
          <a:xfrm rot="10800000">
            <a:off x="3237437" y="5734980"/>
            <a:ext cx="1045029" cy="92605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Panah: Kanan 10">
            <a:hlinkClick r:id="" action="ppaction://hlinkshowjump?jump=nextslide">
              <a:snd r:embed="rId14" name="click.wav"/>
            </a:hlinkClick>
            <a:extLst>
              <a:ext uri="{FF2B5EF4-FFF2-40B4-BE49-F238E27FC236}">
                <a16:creationId xmlns:a16="http://schemas.microsoft.com/office/drawing/2014/main" id="{637E2BD8-6C88-3DF1-D6CE-CB22AD4E38EB}"/>
              </a:ext>
            </a:extLst>
          </p:cNvPr>
          <p:cNvSpPr/>
          <p:nvPr/>
        </p:nvSpPr>
        <p:spPr>
          <a:xfrm>
            <a:off x="10496205" y="5670485"/>
            <a:ext cx="1045029" cy="92605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88310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600"/>
                            </p:stCondLst>
                            <p:childTnLst>
                              <p:par>
                                <p:cTn id="2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la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00"/>
                            </p:stCondLst>
                            <p:childTnLst>
                              <p:par>
                                <p:cTn id="3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la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la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00"/>
                            </p:stCondLst>
                            <p:childTnLst>
                              <p:par>
                                <p:cTn id="4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la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600"/>
                            </p:stCondLst>
                            <p:childTnLst>
                              <p:par>
                                <p:cTn id="5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FFFFFF"/>
            </a:gs>
            <a:gs pos="0">
              <a:schemeClr val="bg1">
                <a:alpha val="0"/>
              </a:schemeClr>
            </a:gs>
            <a:gs pos="82000">
              <a:schemeClr val="bg1">
                <a:lumMod val="85000"/>
              </a:schemeClr>
            </a:gs>
            <a:gs pos="91000">
              <a:schemeClr val="bg1">
                <a:lumMod val="65000"/>
              </a:schemeClr>
            </a:gs>
            <a:gs pos="100000">
              <a:schemeClr val="bg2">
                <a:lumMod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Kotak Teks 37">
            <a:extLst>
              <a:ext uri="{FF2B5EF4-FFF2-40B4-BE49-F238E27FC236}">
                <a16:creationId xmlns:a16="http://schemas.microsoft.com/office/drawing/2014/main" id="{65A1498C-F92F-E309-1462-430FAEEA417E}"/>
              </a:ext>
            </a:extLst>
          </p:cNvPr>
          <p:cNvSpPr txBox="1"/>
          <p:nvPr/>
        </p:nvSpPr>
        <p:spPr>
          <a:xfrm>
            <a:off x="6256141" y="4992049"/>
            <a:ext cx="6607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Peta</a:t>
            </a:r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C81C239F-8ECA-345D-EE01-EB6919C0C6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" b="3213"/>
          <a:stretch/>
        </p:blipFill>
        <p:spPr>
          <a:xfrm>
            <a:off x="2934989" y="3908736"/>
            <a:ext cx="2808514" cy="1524000"/>
          </a:xfrm>
          <a:prstGeom prst="roundRect">
            <a:avLst/>
          </a:prstGeom>
        </p:spPr>
      </p:pic>
      <p:sp>
        <p:nvSpPr>
          <p:cNvPr id="18" name="Persegi Panjang: Sudut Lengkung 17">
            <a:extLst>
              <a:ext uri="{FF2B5EF4-FFF2-40B4-BE49-F238E27FC236}">
                <a16:creationId xmlns:a16="http://schemas.microsoft.com/office/drawing/2014/main" id="{9B0F69C1-4AA5-F900-DEDA-6EB022E39C5B}"/>
              </a:ext>
            </a:extLst>
          </p:cNvPr>
          <p:cNvSpPr/>
          <p:nvPr/>
        </p:nvSpPr>
        <p:spPr>
          <a:xfrm>
            <a:off x="2934989" y="4506684"/>
            <a:ext cx="2808514" cy="926052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49CB42AF-CF5B-95EB-ACDF-7941ED32A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" b="1715"/>
          <a:stretch/>
        </p:blipFill>
        <p:spPr>
          <a:xfrm>
            <a:off x="6159237" y="3898233"/>
            <a:ext cx="2808514" cy="1524000"/>
          </a:xfrm>
          <a:prstGeom prst="roundRect">
            <a:avLst/>
          </a:prstGeom>
        </p:spPr>
      </p:pic>
      <p:sp>
        <p:nvSpPr>
          <p:cNvPr id="20" name="Persegi Panjang: Sudut Lengkung 19">
            <a:extLst>
              <a:ext uri="{FF2B5EF4-FFF2-40B4-BE49-F238E27FC236}">
                <a16:creationId xmlns:a16="http://schemas.microsoft.com/office/drawing/2014/main" id="{6B95F8D3-5728-4F9E-4C99-74BF1BDC54FC}"/>
              </a:ext>
            </a:extLst>
          </p:cNvPr>
          <p:cNvSpPr/>
          <p:nvPr/>
        </p:nvSpPr>
        <p:spPr>
          <a:xfrm>
            <a:off x="6159237" y="4496181"/>
            <a:ext cx="2808514" cy="92605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Persegi Panjang 28">
            <a:extLst>
              <a:ext uri="{FF2B5EF4-FFF2-40B4-BE49-F238E27FC236}">
                <a16:creationId xmlns:a16="http://schemas.microsoft.com/office/drawing/2014/main" id="{A15C1EFD-AF15-72AF-4B61-8D347FEC09BB}"/>
              </a:ext>
            </a:extLst>
          </p:cNvPr>
          <p:cNvSpPr/>
          <p:nvPr/>
        </p:nvSpPr>
        <p:spPr>
          <a:xfrm>
            <a:off x="1532777" y="3059668"/>
            <a:ext cx="79329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Profile</a:t>
            </a:r>
            <a:endParaRPr lang="id-ID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Kotak Teks 31">
            <a:extLst>
              <a:ext uri="{FF2B5EF4-FFF2-40B4-BE49-F238E27FC236}">
                <a16:creationId xmlns:a16="http://schemas.microsoft.com/office/drawing/2014/main" id="{3D927149-C6DC-E6BE-8E91-F14A11BBB297}"/>
              </a:ext>
            </a:extLst>
          </p:cNvPr>
          <p:cNvSpPr txBox="1"/>
          <p:nvPr/>
        </p:nvSpPr>
        <p:spPr>
          <a:xfrm>
            <a:off x="2964785" y="3042733"/>
            <a:ext cx="620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Pengenalan materi</a:t>
            </a:r>
            <a:endParaRPr lang="id-ID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Kotak Teks 35">
            <a:extLst>
              <a:ext uri="{FF2B5EF4-FFF2-40B4-BE49-F238E27FC236}">
                <a16:creationId xmlns:a16="http://schemas.microsoft.com/office/drawing/2014/main" id="{D73A2A97-5880-8C84-7FC5-C93249C4BEF5}"/>
              </a:ext>
            </a:extLst>
          </p:cNvPr>
          <p:cNvSpPr txBox="1"/>
          <p:nvPr/>
        </p:nvSpPr>
        <p:spPr>
          <a:xfrm>
            <a:off x="2964785" y="5042406"/>
            <a:ext cx="6607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Wilayah Indonesia</a:t>
            </a: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14BC66AB-136D-5F2D-C432-DCAB32E9C3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20"/>
            <a:ext cx="12192000" cy="6858001"/>
          </a:xfrm>
          <a:prstGeom prst="rect">
            <a:avLst/>
          </a:prstGeom>
        </p:spPr>
      </p:pic>
      <p:sp>
        <p:nvSpPr>
          <p:cNvPr id="6" name="Persegi Panjang 5">
            <a:extLst>
              <a:ext uri="{FF2B5EF4-FFF2-40B4-BE49-F238E27FC236}">
                <a16:creationId xmlns:a16="http://schemas.microsoft.com/office/drawing/2014/main" id="{AC61F31C-F407-25DD-35DC-5CE03DA6B3EF}"/>
              </a:ext>
            </a:extLst>
          </p:cNvPr>
          <p:cNvSpPr/>
          <p:nvPr/>
        </p:nvSpPr>
        <p:spPr>
          <a:xfrm>
            <a:off x="1356561" y="474506"/>
            <a:ext cx="9478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ILMU PENGETAHUAN SOSIAL </a:t>
            </a:r>
            <a:endParaRPr lang="id-ID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Persegi Panjang: Sudut Lengkung 9">
            <a:extLst>
              <a:ext uri="{FF2B5EF4-FFF2-40B4-BE49-F238E27FC236}">
                <a16:creationId xmlns:a16="http://schemas.microsoft.com/office/drawing/2014/main" id="{663A9308-B45B-4B02-2C6C-80AB0A9230E0}"/>
              </a:ext>
            </a:extLst>
          </p:cNvPr>
          <p:cNvSpPr/>
          <p:nvPr/>
        </p:nvSpPr>
        <p:spPr>
          <a:xfrm>
            <a:off x="12605656" y="5856514"/>
            <a:ext cx="2481943" cy="70757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/>
              <a:t>Start</a:t>
            </a:r>
          </a:p>
        </p:txBody>
      </p:sp>
      <p:pic>
        <p:nvPicPr>
          <p:cNvPr id="12" name="Gambar 11">
            <a:extLst>
              <a:ext uri="{FF2B5EF4-FFF2-40B4-BE49-F238E27FC236}">
                <a16:creationId xmlns:a16="http://schemas.microsoft.com/office/drawing/2014/main" id="{26AC4783-A2EB-49C9-3E27-E527FA5F5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61" y="1938422"/>
            <a:ext cx="2808514" cy="1524000"/>
          </a:xfrm>
          <a:prstGeom prst="roundRect">
            <a:avLst/>
          </a:prstGeom>
        </p:spPr>
      </p:pic>
      <p:sp>
        <p:nvSpPr>
          <p:cNvPr id="3" name="Persegi Panjang: Sudut Lengkung 2">
            <a:extLst>
              <a:ext uri="{FF2B5EF4-FFF2-40B4-BE49-F238E27FC236}">
                <a16:creationId xmlns:a16="http://schemas.microsoft.com/office/drawing/2014/main" id="{F6029013-EE3F-25A2-F348-C5116FA7AFE6}"/>
              </a:ext>
            </a:extLst>
          </p:cNvPr>
          <p:cNvSpPr/>
          <p:nvPr/>
        </p:nvSpPr>
        <p:spPr>
          <a:xfrm>
            <a:off x="1356561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63B664A6-61E4-40D1-ECE3-71A0885E4B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" b="1680"/>
          <a:stretch/>
        </p:blipFill>
        <p:spPr>
          <a:xfrm>
            <a:off x="4567847" y="1938422"/>
            <a:ext cx="2808514" cy="1524000"/>
          </a:xfrm>
          <a:prstGeom prst="roundRect">
            <a:avLst/>
          </a:prstGeom>
        </p:spPr>
      </p:pic>
      <p:sp>
        <p:nvSpPr>
          <p:cNvPr id="14" name="Persegi Panjang: Sudut Lengkung 13">
            <a:extLst>
              <a:ext uri="{FF2B5EF4-FFF2-40B4-BE49-F238E27FC236}">
                <a16:creationId xmlns:a16="http://schemas.microsoft.com/office/drawing/2014/main" id="{1D1E6308-22A2-FA1D-6E51-3F30AA5D0484}"/>
              </a:ext>
            </a:extLst>
          </p:cNvPr>
          <p:cNvSpPr/>
          <p:nvPr/>
        </p:nvSpPr>
        <p:spPr>
          <a:xfrm>
            <a:off x="4567847" y="2362200"/>
            <a:ext cx="2808514" cy="11002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2F47DDFF-18AE-BA97-81DA-94AD9E0D07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2" b="9952"/>
          <a:stretch/>
        </p:blipFill>
        <p:spPr>
          <a:xfrm>
            <a:off x="-293915" y="-108858"/>
            <a:ext cx="12812485" cy="7739743"/>
          </a:xfrm>
          <a:prstGeom prst="roundRect">
            <a:avLst/>
          </a:prstGeom>
        </p:spPr>
      </p:pic>
      <p:sp>
        <p:nvSpPr>
          <p:cNvPr id="16" name="Persegi Panjang: Sudut Lengkung 15">
            <a:extLst>
              <a:ext uri="{FF2B5EF4-FFF2-40B4-BE49-F238E27FC236}">
                <a16:creationId xmlns:a16="http://schemas.microsoft.com/office/drawing/2014/main" id="{F5C36F5F-9847-E7AE-5CFE-7DB04AEB065B}"/>
              </a:ext>
            </a:extLst>
          </p:cNvPr>
          <p:cNvSpPr/>
          <p:nvPr/>
        </p:nvSpPr>
        <p:spPr>
          <a:xfrm>
            <a:off x="-293915" y="-108858"/>
            <a:ext cx="12779830" cy="7739743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Kotak Teks 33">
            <a:extLst>
              <a:ext uri="{FF2B5EF4-FFF2-40B4-BE49-F238E27FC236}">
                <a16:creationId xmlns:a16="http://schemas.microsoft.com/office/drawing/2014/main" id="{419993B2-9332-4B01-377C-52621101C6EC}"/>
              </a:ext>
            </a:extLst>
          </p:cNvPr>
          <p:cNvSpPr txBox="1"/>
          <p:nvPr/>
        </p:nvSpPr>
        <p:spPr>
          <a:xfrm>
            <a:off x="-1412490" y="5898009"/>
            <a:ext cx="62048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Kuis</a:t>
            </a:r>
            <a:endParaRPr lang="id-ID" sz="4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Persegi Panjang 1">
            <a:extLst>
              <a:ext uri="{FF2B5EF4-FFF2-40B4-BE49-F238E27FC236}">
                <a16:creationId xmlns:a16="http://schemas.microsoft.com/office/drawing/2014/main" id="{D93AECF1-6DAB-420E-030E-2B6DA02A2FCF}"/>
              </a:ext>
            </a:extLst>
          </p:cNvPr>
          <p:cNvSpPr/>
          <p:nvPr/>
        </p:nvSpPr>
        <p:spPr>
          <a:xfrm>
            <a:off x="465909" y="355485"/>
            <a:ext cx="113219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d-ID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Yang bukan merupakan komponen peta</a:t>
            </a:r>
          </a:p>
        </p:txBody>
      </p:sp>
      <p:sp>
        <p:nvSpPr>
          <p:cNvPr id="4" name="Persegi Panjang: Sudut Lengkung 3">
            <a:extLst>
              <a:ext uri="{FF2B5EF4-FFF2-40B4-BE49-F238E27FC236}">
                <a16:creationId xmlns:a16="http://schemas.microsoft.com/office/drawing/2014/main" id="{49DF50F6-9B8B-EE2D-3C7F-491E283B311B}"/>
              </a:ext>
            </a:extLst>
          </p:cNvPr>
          <p:cNvSpPr/>
          <p:nvPr/>
        </p:nvSpPr>
        <p:spPr>
          <a:xfrm>
            <a:off x="465909" y="3462420"/>
            <a:ext cx="4014852" cy="83099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/>
              <a:t>Tema peta</a:t>
            </a:r>
          </a:p>
        </p:txBody>
      </p:sp>
      <p:sp>
        <p:nvSpPr>
          <p:cNvPr id="9" name="Persegi Panjang: Sudut Lengkung 8">
            <a:extLst>
              <a:ext uri="{FF2B5EF4-FFF2-40B4-BE49-F238E27FC236}">
                <a16:creationId xmlns:a16="http://schemas.microsoft.com/office/drawing/2014/main" id="{496B60F6-7BEF-D68D-79C5-CC1757A2EC4C}"/>
              </a:ext>
            </a:extLst>
          </p:cNvPr>
          <p:cNvSpPr/>
          <p:nvPr/>
        </p:nvSpPr>
        <p:spPr>
          <a:xfrm>
            <a:off x="485504" y="4682946"/>
            <a:ext cx="4014852" cy="83099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/>
              <a:t>Judul peta</a:t>
            </a:r>
          </a:p>
        </p:txBody>
      </p:sp>
      <p:pic>
        <p:nvPicPr>
          <p:cNvPr id="23" name="Gambar 22">
            <a:extLst>
              <a:ext uri="{FF2B5EF4-FFF2-40B4-BE49-F238E27FC236}">
                <a16:creationId xmlns:a16="http://schemas.microsoft.com/office/drawing/2014/main" id="{522A0237-1822-A286-5851-C41FF93308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79" y="1860204"/>
            <a:ext cx="2808514" cy="2262414"/>
          </a:xfrm>
          <a:prstGeom prst="rect">
            <a:avLst/>
          </a:prstGeom>
        </p:spPr>
      </p:pic>
      <p:pic>
        <p:nvPicPr>
          <p:cNvPr id="25" name="Gambar 24">
            <a:extLst>
              <a:ext uri="{FF2B5EF4-FFF2-40B4-BE49-F238E27FC236}">
                <a16:creationId xmlns:a16="http://schemas.microsoft.com/office/drawing/2014/main" id="{2A81FAB4-6A0F-EDED-F1C3-803B11AA16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25" y="1828141"/>
            <a:ext cx="2808514" cy="2771233"/>
          </a:xfrm>
          <a:prstGeom prst="rect">
            <a:avLst/>
          </a:prstGeom>
        </p:spPr>
      </p:pic>
      <p:sp>
        <p:nvSpPr>
          <p:cNvPr id="26" name="Persegi Panjang: Sudut Lengkung 25">
            <a:extLst>
              <a:ext uri="{FF2B5EF4-FFF2-40B4-BE49-F238E27FC236}">
                <a16:creationId xmlns:a16="http://schemas.microsoft.com/office/drawing/2014/main" id="{893676B9-4CE0-E93E-37F8-6BDEB3ED667B}"/>
              </a:ext>
            </a:extLst>
          </p:cNvPr>
          <p:cNvSpPr/>
          <p:nvPr/>
        </p:nvSpPr>
        <p:spPr>
          <a:xfrm>
            <a:off x="7003868" y="3481394"/>
            <a:ext cx="4014852" cy="83099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/>
              <a:t>Legenda peta</a:t>
            </a:r>
          </a:p>
        </p:txBody>
      </p:sp>
      <p:sp>
        <p:nvSpPr>
          <p:cNvPr id="27" name="Persegi Panjang: Sudut Lengkung 26">
            <a:extLst>
              <a:ext uri="{FF2B5EF4-FFF2-40B4-BE49-F238E27FC236}">
                <a16:creationId xmlns:a16="http://schemas.microsoft.com/office/drawing/2014/main" id="{13380B59-3609-CAC2-B3EF-9B8077C99E8D}"/>
              </a:ext>
            </a:extLst>
          </p:cNvPr>
          <p:cNvSpPr/>
          <p:nvPr/>
        </p:nvSpPr>
        <p:spPr>
          <a:xfrm>
            <a:off x="7060022" y="4682945"/>
            <a:ext cx="4014852" cy="83099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/>
              <a:t>Skala peta</a:t>
            </a:r>
          </a:p>
        </p:txBody>
      </p:sp>
      <p:pic>
        <p:nvPicPr>
          <p:cNvPr id="30" name="Gambar 29">
            <a:extLst>
              <a:ext uri="{FF2B5EF4-FFF2-40B4-BE49-F238E27FC236}">
                <a16:creationId xmlns:a16="http://schemas.microsoft.com/office/drawing/2014/main" id="{EBFCBF6E-5F1B-77B5-3D1E-DD03F82A71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066" y="1849709"/>
            <a:ext cx="2808514" cy="2771233"/>
          </a:xfrm>
          <a:prstGeom prst="rect">
            <a:avLst/>
          </a:prstGeom>
        </p:spPr>
      </p:pic>
      <p:pic>
        <p:nvPicPr>
          <p:cNvPr id="31" name="Gambar 30">
            <a:extLst>
              <a:ext uri="{FF2B5EF4-FFF2-40B4-BE49-F238E27FC236}">
                <a16:creationId xmlns:a16="http://schemas.microsoft.com/office/drawing/2014/main" id="{5B557AA1-5B20-2536-8141-0875711F04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466" y="2002109"/>
            <a:ext cx="2808514" cy="2771233"/>
          </a:xfrm>
          <a:prstGeom prst="rect">
            <a:avLst/>
          </a:prstGeom>
        </p:spPr>
      </p:pic>
      <p:sp>
        <p:nvSpPr>
          <p:cNvPr id="5" name="Panah: Kanan 4">
            <a:hlinkClick r:id="" action="ppaction://hlinkshowjump?jump=previousslide">
              <a:snd r:embed="rId13" name="click.wav"/>
            </a:hlinkClick>
            <a:extLst>
              <a:ext uri="{FF2B5EF4-FFF2-40B4-BE49-F238E27FC236}">
                <a16:creationId xmlns:a16="http://schemas.microsoft.com/office/drawing/2014/main" id="{5330B5A5-6819-899C-E0F2-1D478779CCFE}"/>
              </a:ext>
            </a:extLst>
          </p:cNvPr>
          <p:cNvSpPr/>
          <p:nvPr/>
        </p:nvSpPr>
        <p:spPr>
          <a:xfrm rot="10800000">
            <a:off x="3237437" y="5734980"/>
            <a:ext cx="1045029" cy="92605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5664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600"/>
                            </p:stCondLst>
                            <p:childTnLst>
                              <p:par>
                                <p:cTn id="2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la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00"/>
                            </p:stCondLst>
                            <p:childTnLst>
                              <p:par>
                                <p:cTn id="3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la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la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00"/>
                            </p:stCondLst>
                            <p:childTnLst>
                              <p:par>
                                <p:cTn id="4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la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600"/>
                            </p:stCondLst>
                            <p:childTnLst>
                              <p:par>
                                <p:cTn id="5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487</Words>
  <Application>Microsoft Office PowerPoint</Application>
  <PresentationFormat>Widescreen</PresentationFormat>
  <Paragraphs>233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Adobe Gothic Std B</vt:lpstr>
      <vt:lpstr>Arial</vt:lpstr>
      <vt:lpstr>Calibri</vt:lpstr>
      <vt:lpstr>Calibri Light</vt:lpstr>
      <vt:lpstr>Tema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 Faqih Al Ghifari</dc:creator>
  <cp:lastModifiedBy>M Faqih Al Ghifari</cp:lastModifiedBy>
  <cp:revision>1</cp:revision>
  <dcterms:created xsi:type="dcterms:W3CDTF">2024-06-14T03:52:32Z</dcterms:created>
  <dcterms:modified xsi:type="dcterms:W3CDTF">2025-10-06T03:22:35Z</dcterms:modified>
</cp:coreProperties>
</file>